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1" r:id="rId2"/>
    <p:sldId id="263" r:id="rId3"/>
    <p:sldId id="272" r:id="rId4"/>
    <p:sldId id="273" r:id="rId5"/>
    <p:sldId id="262" r:id="rId6"/>
    <p:sldId id="271" r:id="rId7"/>
    <p:sldId id="269" r:id="rId8"/>
    <p:sldId id="270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C874C-9A7E-424F-895E-7616511546FB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1FF15-611E-4076-9DCC-1CB4B2A8F9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993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D5D36E-A4C4-46EA-BC0F-A99929EC7477}" type="slidenum">
              <a:rPr lang="cs-CZ" altLang="cs-CZ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99612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9D7C1A2-553C-46B1-9592-6E8A2BEA9804}" type="datetimeFigureOut">
              <a:rPr lang="cs-CZ" smtClean="0"/>
              <a:t>26. 3. 2017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3BC2E1B-B32E-444C-B47A-AF280D1EB94F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2059488"/>
            <a:ext cx="8568952" cy="2017583"/>
          </a:xfrm>
        </p:spPr>
        <p:txBody>
          <a:bodyPr anchor="ctr"/>
          <a:lstStyle/>
          <a:p>
            <a:pPr>
              <a:defRPr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MAP na Praze 21 </a:t>
            </a:r>
          </a:p>
        </p:txBody>
      </p:sp>
      <p:sp>
        <p:nvSpPr>
          <p:cNvPr id="29699" name="Podnadpis 2"/>
          <p:cNvSpPr>
            <a:spLocks noGrp="1"/>
          </p:cNvSpPr>
          <p:nvPr>
            <p:ph type="subTitle" idx="1"/>
          </p:nvPr>
        </p:nvSpPr>
        <p:spPr>
          <a:xfrm>
            <a:off x="882254" y="4581722"/>
            <a:ext cx="6274594" cy="589360"/>
          </a:xfrm>
        </p:spPr>
        <p:txBody>
          <a:bodyPr/>
          <a:lstStyle/>
          <a:p>
            <a:pPr algn="l"/>
            <a:r>
              <a:rPr lang="cs-CZ" altLang="cs-CZ" dirty="0">
                <a:solidFill>
                  <a:srgbClr val="FF0000"/>
                </a:solidFill>
              </a:rPr>
              <a:t>M</a:t>
            </a: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ístní</a:t>
            </a:r>
            <a:r>
              <a:rPr lang="cs-CZ" altLang="cs-CZ" dirty="0">
                <a:solidFill>
                  <a:schemeClr val="tx1"/>
                </a:solidFill>
              </a:rPr>
              <a:t> </a:t>
            </a:r>
            <a:r>
              <a:rPr lang="cs-CZ" altLang="cs-CZ" dirty="0">
                <a:solidFill>
                  <a:srgbClr val="FF0000"/>
                </a:solidFill>
              </a:rPr>
              <a:t>A</a:t>
            </a: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kční</a:t>
            </a:r>
            <a:r>
              <a:rPr lang="cs-CZ" altLang="cs-CZ" dirty="0">
                <a:solidFill>
                  <a:schemeClr val="tx1"/>
                </a:solidFill>
              </a:rPr>
              <a:t> </a:t>
            </a:r>
            <a:r>
              <a:rPr lang="cs-CZ" altLang="cs-CZ" dirty="0">
                <a:solidFill>
                  <a:srgbClr val="FF0000"/>
                </a:solidFill>
              </a:rPr>
              <a:t>P</a:t>
            </a:r>
            <a:r>
              <a:rPr lang="cs-CZ" altLang="cs-CZ" dirty="0">
                <a:solidFill>
                  <a:schemeClr val="tx2">
                    <a:lumMod val="75000"/>
                  </a:schemeClr>
                </a:solidFill>
              </a:rPr>
              <a:t>lán rozvoje vzdělávání</a:t>
            </a:r>
          </a:p>
        </p:txBody>
      </p:sp>
      <p:pic>
        <p:nvPicPr>
          <p:cNvPr id="2970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95" y="268358"/>
            <a:ext cx="8496944" cy="172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Obdélník 3"/>
          <p:cNvSpPr>
            <a:spLocks noChangeArrowheads="1"/>
          </p:cNvSpPr>
          <p:nvPr/>
        </p:nvSpPr>
        <p:spPr bwMode="auto">
          <a:xfrm>
            <a:off x="1353741" y="3370660"/>
            <a:ext cx="70925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cs-CZ" altLang="cs-CZ" sz="2400" dirty="0">
              <a:latin typeface="Lucida Sans Unicode" panose="020B0602030504020204" pitchFamily="34" charset="0"/>
            </a:endParaRPr>
          </a:p>
        </p:txBody>
      </p:sp>
      <p:pic>
        <p:nvPicPr>
          <p:cNvPr id="29702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848" y="4179094"/>
            <a:ext cx="1754981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307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658" y="1375048"/>
            <a:ext cx="8229600" cy="1600200"/>
          </a:xfrm>
        </p:spPr>
        <p:txBody>
          <a:bodyPr/>
          <a:lstStyle/>
          <a:p>
            <a:r>
              <a:rPr lang="cs-CZ" dirty="0">
                <a:latin typeface="+mj-lt"/>
              </a:rPr>
              <a:t>3. ŘÍDÍCÍ VÝBOR MAP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2924944"/>
            <a:ext cx="7869560" cy="3733875"/>
          </a:xfrm>
        </p:spPr>
        <p:txBody>
          <a:bodyPr/>
          <a:lstStyle/>
          <a:p>
            <a:endParaRPr lang="cs-CZ" dirty="0"/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Přítomní členové ŘV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Představení hostů ŘV 7.3.2017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2" y="162098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722" y="4437112"/>
            <a:ext cx="1754981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73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658" y="1375048"/>
            <a:ext cx="8229600" cy="1600200"/>
          </a:xfrm>
        </p:spPr>
        <p:txBody>
          <a:bodyPr/>
          <a:lstStyle/>
          <a:p>
            <a:r>
              <a:rPr lang="cs-CZ" dirty="0">
                <a:latin typeface="+mj-lt"/>
              </a:rPr>
              <a:t>Demografická studie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2924944"/>
            <a:ext cx="7869560" cy="3733875"/>
          </a:xfrm>
        </p:spPr>
        <p:txBody>
          <a:bodyPr/>
          <a:lstStyle/>
          <a:p>
            <a:endParaRPr lang="cs-CZ" dirty="0"/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OD LEDNA 2017 ZAPOČALY VÝZKUMNÉ PRÁCE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NYNÍ JSOU K DISPOZICI ÚPLNÁ DATA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PŘIPRAVUJEME TERMÍN PŘEDSTAVENÍ STUDIE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				předběžně 22.3. v 17:30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			</a:t>
            </a:r>
            <a:r>
              <a:rPr lang="cs-CZ" b="1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2" y="162098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ál 7"/>
          <p:cNvSpPr/>
          <p:nvPr/>
        </p:nvSpPr>
        <p:spPr>
          <a:xfrm>
            <a:off x="1264728" y="4653136"/>
            <a:ext cx="2520280" cy="1668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latin typeface="+mj-lt"/>
              </a:rPr>
              <a:t>VŠE, </a:t>
            </a:r>
          </a:p>
          <a:p>
            <a:pPr algn="ctr"/>
            <a:r>
              <a:rPr lang="cs-CZ" sz="1600" b="1" dirty="0">
                <a:latin typeface="+mj-lt"/>
              </a:rPr>
              <a:t>kat. demografie</a:t>
            </a:r>
          </a:p>
        </p:txBody>
      </p:sp>
    </p:spTree>
    <p:extLst>
      <p:ext uri="{BB962C8B-B14F-4D97-AF65-F5344CB8AC3E}">
        <p14:creationId xmlns:p14="http://schemas.microsoft.com/office/powerpoint/2010/main" val="40869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658" y="1375048"/>
            <a:ext cx="8229600" cy="1600200"/>
          </a:xfrm>
        </p:spPr>
        <p:txBody>
          <a:bodyPr/>
          <a:lstStyle/>
          <a:p>
            <a:r>
              <a:rPr lang="cs-CZ" dirty="0">
                <a:latin typeface="+mj-lt"/>
              </a:rPr>
              <a:t>VÝZKUM KLIMATU ŠKOL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3828" y="2708920"/>
            <a:ext cx="7992888" cy="3733875"/>
          </a:xfrm>
        </p:spPr>
        <p:txBody>
          <a:bodyPr/>
          <a:lstStyle/>
          <a:p>
            <a:endParaRPr lang="cs-CZ" dirty="0"/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BŘEZEN 2017 a dále dle možností jednotlivých ZŠ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PŘIPRAVUJEME VE SPOLUPRÁCI S JEDNOTLIVÝMI ŠKOLAMI VHODNÉ TERMÍNY PRO ZAHÁJENÍ VÝZKUMU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2" y="162098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ál 7"/>
          <p:cNvSpPr/>
          <p:nvPr/>
        </p:nvSpPr>
        <p:spPr>
          <a:xfrm>
            <a:off x="3278187" y="4599792"/>
            <a:ext cx="2520280" cy="1668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latin typeface="+mj-lt"/>
              </a:rPr>
              <a:t>SCIO</a:t>
            </a:r>
            <a:endParaRPr lang="cs-CZ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149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093" y="2780928"/>
            <a:ext cx="7632848" cy="3816425"/>
          </a:xfrm>
        </p:spPr>
        <p:txBody>
          <a:bodyPr/>
          <a:lstStyle/>
          <a:p>
            <a:r>
              <a:rPr lang="cs-CZ" dirty="0"/>
              <a:t>                                               </a:t>
            </a:r>
            <a:r>
              <a:rPr lang="cs-CZ" sz="4000" b="1" dirty="0">
                <a:latin typeface="+mj-lt"/>
              </a:rPr>
              <a:t>Strategický rámec MAP</a:t>
            </a:r>
            <a:br>
              <a:rPr lang="cs-CZ" sz="4000" b="1" dirty="0">
                <a:latin typeface="+mj-lt"/>
              </a:rPr>
            </a:b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- projekt započal 1. září 2016</a:t>
            </a: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- podpora administrativního týmu</a:t>
            </a: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- schůzky pracovních skupin</a:t>
            </a: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- neformální schůzky, kulaté stoly</a:t>
            </a: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- SWOT analýzy</a:t>
            </a:r>
            <a:br>
              <a:rPr lang="cs-CZ" sz="3600">
                <a:latin typeface="+mj-lt"/>
              </a:rPr>
            </a:br>
            <a:r>
              <a:rPr lang="cs-CZ" sz="3600">
                <a:latin typeface="+mj-lt"/>
              </a:rPr>
              <a:t>-</a:t>
            </a:r>
            <a:r>
              <a:rPr lang="cs-CZ" sz="2800" b="1">
                <a:latin typeface="+mj-lt"/>
              </a:rPr>
              <a:t>SOUHLASY </a:t>
            </a:r>
            <a:r>
              <a:rPr lang="cs-CZ" sz="2800" b="1" dirty="0">
                <a:latin typeface="+mj-lt"/>
              </a:rPr>
              <a:t>ZŘIZOVATELŮ S INV. ZÁMĚRY</a:t>
            </a:r>
            <a:br>
              <a:rPr lang="cs-CZ" sz="4000" dirty="0"/>
            </a:br>
            <a:endParaRPr lang="cs-CZ" sz="4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041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632848" cy="3816425"/>
          </a:xfrm>
        </p:spPr>
        <p:txBody>
          <a:bodyPr/>
          <a:lstStyle/>
          <a:p>
            <a:r>
              <a:rPr lang="cs-CZ" dirty="0"/>
              <a:t>                                                 </a:t>
            </a:r>
            <a:r>
              <a:rPr lang="cs-CZ" dirty="0">
                <a:latin typeface="+mj-lt"/>
              </a:rPr>
              <a:t>Strategický rámec MAP</a:t>
            </a:r>
            <a:br>
              <a:rPr lang="cs-CZ" dirty="0">
                <a:latin typeface="+mj-lt"/>
              </a:rPr>
            </a:br>
            <a:r>
              <a:rPr lang="cs-CZ" sz="3200" dirty="0">
                <a:latin typeface="+mj-lt"/>
              </a:rPr>
              <a:t>schválen 7.3.2017 a je možno ho každých 6 měsíců obnovit</a:t>
            </a:r>
            <a:endParaRPr lang="cs-CZ" dirty="0">
              <a:latin typeface="+mj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66190" y="5517232"/>
            <a:ext cx="6400800" cy="121920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Připomínky a doplnění SR projednají pracovní skupiny nebo posílejte na 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map@praha-21.cz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105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268760"/>
            <a:ext cx="8354838" cy="1168152"/>
          </a:xfrm>
        </p:spPr>
        <p:txBody>
          <a:bodyPr/>
          <a:lstStyle/>
          <a:p>
            <a:r>
              <a:rPr lang="cs-CZ" dirty="0">
                <a:latin typeface="+mj-lt"/>
              </a:rPr>
              <a:t>PŘIPRAVUJEME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2041579"/>
            <a:ext cx="7992888" cy="3733875"/>
          </a:xfrm>
        </p:spPr>
        <p:txBody>
          <a:bodyPr/>
          <a:lstStyle/>
          <a:p>
            <a:endParaRPr lang="cs-CZ" dirty="0"/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AKČNÍ PLÁN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VÝJEZDNÍ WORKSHOP PRO ŘEDITELE ZŠ A MŠ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VÝJEZDNÍ WORKSHOP PRO UČITELE - LEADRY 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DOHODY O SPOLUPRÁCI</a:t>
            </a:r>
          </a:p>
          <a:p>
            <a:r>
              <a:rPr lang="cs-CZ" b="1" dirty="0">
                <a:solidFill>
                  <a:schemeClr val="tx2">
                    <a:lumMod val="75000"/>
                  </a:schemeClr>
                </a:solidFill>
              </a:rPr>
              <a:t>Další postřehy a nápady pište na e-mail</a:t>
            </a:r>
          </a:p>
          <a:p>
            <a:endParaRPr lang="cs-CZ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2" y="162098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ál 7"/>
          <p:cNvSpPr/>
          <p:nvPr/>
        </p:nvSpPr>
        <p:spPr>
          <a:xfrm>
            <a:off x="1979712" y="4941168"/>
            <a:ext cx="5184576" cy="16685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latin typeface="+mj-lt"/>
              </a:rPr>
              <a:t>map@praha-21.cz</a:t>
            </a:r>
          </a:p>
        </p:txBody>
      </p:sp>
    </p:spTree>
    <p:extLst>
      <p:ext uri="{BB962C8B-B14F-4D97-AF65-F5344CB8AC3E}">
        <p14:creationId xmlns:p14="http://schemas.microsoft.com/office/powerpoint/2010/main" val="265262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6402" y="5949280"/>
            <a:ext cx="8354838" cy="216024"/>
          </a:xfrm>
        </p:spPr>
        <p:txBody>
          <a:bodyPr/>
          <a:lstStyle/>
          <a:p>
            <a:r>
              <a:rPr lang="cs-CZ" b="1" dirty="0">
                <a:latin typeface="+mj-lt"/>
              </a:rPr>
              <a:t>DĚKUJEME ZA POZORNOST </a:t>
            </a:r>
            <a:br>
              <a:rPr lang="cs-CZ" dirty="0">
                <a:latin typeface="+mj-lt"/>
              </a:rPr>
            </a:br>
            <a:r>
              <a:rPr lang="cs-CZ" sz="3600" dirty="0">
                <a:latin typeface="+mj-lt"/>
              </a:rPr>
              <a:t>A TĚŠÍME SE NA DALŠÍ SHLEDNÁNÍ</a:t>
            </a:r>
            <a:br>
              <a:rPr lang="cs-CZ" sz="3600" dirty="0">
                <a:latin typeface="+mj-lt"/>
              </a:rPr>
            </a:br>
            <a:r>
              <a:rPr lang="cs-CZ" sz="3600" dirty="0">
                <a:latin typeface="+mj-lt"/>
              </a:rPr>
              <a:t>O TERMÍNU VÁS BUDEME INFORMOVAT </a:t>
            </a:r>
            <a:br>
              <a:rPr lang="cs-CZ" dirty="0">
                <a:latin typeface="+mj-lt"/>
              </a:rPr>
            </a:br>
            <a:endParaRPr lang="cs-CZ" b="1" dirty="0">
              <a:latin typeface="+mj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442" y="162098"/>
            <a:ext cx="6479771" cy="143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596" y="4941168"/>
            <a:ext cx="1754981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933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140</TotalTime>
  <Words>125</Words>
  <Application>Microsoft Office PowerPoint</Application>
  <PresentationFormat>Předvádění na obrazovce (4:3)</PresentationFormat>
  <Paragraphs>34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Courier New</vt:lpstr>
      <vt:lpstr>Lucida Sans Unicode</vt:lpstr>
      <vt:lpstr>Palatino Linotype</vt:lpstr>
      <vt:lpstr>Exekutivní</vt:lpstr>
      <vt:lpstr>MAP na Praze 21 </vt:lpstr>
      <vt:lpstr>3. ŘÍDÍCÍ VÝBOR MAP</vt:lpstr>
      <vt:lpstr>Demografická studie</vt:lpstr>
      <vt:lpstr>VÝZKUM KLIMATU ŠKOL</vt:lpstr>
      <vt:lpstr>                                               Strategický rámec MAP  - projekt započal 1. září 2016 - podpora administrativního týmu - schůzky pracovních skupin - neformální schůzky, kulaté stoly - SWOT analýzy -SOUHLASY ZŘIZOVATELŮ S INV. ZÁMĚRY </vt:lpstr>
      <vt:lpstr>                                                 Strategický rámec MAP schválen 7.3.2017 a je možno ho každých 6 měsíců obnovit</vt:lpstr>
      <vt:lpstr>PŘIPRAVUJEME</vt:lpstr>
      <vt:lpstr>DĚKUJEME ZA POZORNOST  A TĚŠÍME SE NA DALŠÍ SHLEDNÁNÍ O TERMÍNU VÁS BUDEME INFORMOVAT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Strategický rámec                     MAP</dc:title>
  <dc:creator>Uživatel</dc:creator>
  <cp:lastModifiedBy>sony</cp:lastModifiedBy>
  <cp:revision>29</cp:revision>
  <dcterms:created xsi:type="dcterms:W3CDTF">2017-01-29T12:16:46Z</dcterms:created>
  <dcterms:modified xsi:type="dcterms:W3CDTF">2017-03-26T19:03:51Z</dcterms:modified>
</cp:coreProperties>
</file>