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9" r:id="rId2"/>
    <p:sldMasterId id="2147483683" r:id="rId3"/>
    <p:sldMasterId id="2147483687" r:id="rId4"/>
    <p:sldMasterId id="2147483689" r:id="rId5"/>
    <p:sldMasterId id="2147483693" r:id="rId6"/>
    <p:sldMasterId id="2147483697" r:id="rId7"/>
    <p:sldMasterId id="2147483699" r:id="rId8"/>
    <p:sldMasterId id="2147483704" r:id="rId9"/>
    <p:sldMasterId id="2147483818" r:id="rId10"/>
  </p:sldMasterIdLst>
  <p:sldIdLst>
    <p:sldId id="256" r:id="rId11"/>
    <p:sldId id="257" r:id="rId12"/>
    <p:sldId id="270" r:id="rId13"/>
    <p:sldId id="258" r:id="rId14"/>
    <p:sldId id="259" r:id="rId15"/>
    <p:sldId id="272" r:id="rId16"/>
    <p:sldId id="261" r:id="rId17"/>
    <p:sldId id="264" r:id="rId18"/>
    <p:sldId id="266" r:id="rId19"/>
    <p:sldId id="268" r:id="rId20"/>
    <p:sldId id="260" r:id="rId21"/>
    <p:sldId id="262" r:id="rId22"/>
    <p:sldId id="263" r:id="rId23"/>
    <p:sldId id="265" r:id="rId24"/>
    <p:sldId id="267" r:id="rId25"/>
    <p:sldId id="269" r:id="rId26"/>
    <p:sldId id="271" r:id="rId27"/>
  </p:sldIdLst>
  <p:sldSz cx="9144000" cy="6858000" type="screen4x3"/>
  <p:notesSz cx="6784975" cy="98567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652B86E1-9180-4C59-B5BC-A5C55E4675DE}">
          <p14:sldIdLst>
            <p14:sldId id="256"/>
            <p14:sldId id="257"/>
            <p14:sldId id="270"/>
            <p14:sldId id="258"/>
            <p14:sldId id="259"/>
            <p14:sldId id="272"/>
            <p14:sldId id="261"/>
            <p14:sldId id="264"/>
            <p14:sldId id="266"/>
            <p14:sldId id="268"/>
            <p14:sldId id="260"/>
            <p14:sldId id="262"/>
            <p14:sldId id="263"/>
            <p14:sldId id="265"/>
            <p14:sldId id="267"/>
            <p14:sldId id="269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0066"/>
    <a:srgbClr val="66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44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0179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0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1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2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7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3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4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5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6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7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8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0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1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2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3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4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5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6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7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8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09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10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11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212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0213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0214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0215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2888B5-CE48-48E6-AF9B-63C8D44D4F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1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2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502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21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FE944-9141-423A-92B1-E7ACD0CBD8D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283027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63F6-A4A1-4799-86B8-7577B193909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34A85-CDA8-4CF9-ABE4-4A439E1639E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79830-A205-4AA5-A391-6867ADBF6EA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2F9B-5EC2-43A5-9ECB-11278780FB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133E-DB40-49A8-85DF-2C6864C162F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4FA1-1C41-451A-AE76-C1854D76870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F209-A191-4111-9A2A-58B280082F5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99F0-3CE2-4AED-9D41-05F193F8EE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6241E9-9D17-460D-96FD-D16AF4ABDAD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10032-5BE2-4D70-89B9-F686A6395D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3EFE2-8D4A-4F3A-A336-241252B4E6A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466167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75D-AA28-490E-9182-821203F95B4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6944DA-1203-4627-8FAA-F1C71DCAD188}" type="slidenum">
              <a:rPr lang="cs-CZ"/>
              <a:pPr/>
              <a:t>‹#›</a:t>
            </a:fld>
            <a:endParaRPr lang="cs-CZ"/>
          </a:p>
        </p:txBody>
      </p:sp>
      <p:grpSp>
        <p:nvGrpSpPr>
          <p:cNvPr id="5940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940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940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940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5940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940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</p:grpSp>
      <p:grpSp>
        <p:nvGrpSpPr>
          <p:cNvPr id="5941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941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941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941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5941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941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1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1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1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1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5942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942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5A25-9ABB-4326-9F62-C9CF07FD5E3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1681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251F0-69E6-4378-B688-E23A1C0FEB1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415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2B0D1-A6B1-456D-972F-DEB226333A8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446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E2C68-B4A8-449D-BB9B-5AE836326E8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889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672A7-7918-49F0-B92F-6FAE135A665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676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0B8B6-5A83-45B0-8ED2-5831EEA2F3E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865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E7CF1-69F0-4B06-8899-DDF5154FC4C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358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611D-13A2-4B19-9F69-ADB38B3587F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9715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96914-D33C-41D3-836D-1352B60A8A6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359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47510-3EC2-49DA-8899-144E35C1F74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284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748D6-681B-436A-8B7E-384DEE56277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7454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9523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3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3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3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>
                <a:gd name="T0" fmla="*/ 813 w 813"/>
                <a:gd name="T1" fmla="*/ 222 h 276"/>
                <a:gd name="T2" fmla="*/ 670 w 813"/>
                <a:gd name="T3" fmla="*/ 162 h 276"/>
                <a:gd name="T4" fmla="*/ 514 w 813"/>
                <a:gd name="T5" fmla="*/ 108 h 276"/>
                <a:gd name="T6" fmla="*/ 347 w 813"/>
                <a:gd name="T7" fmla="*/ 54 h 276"/>
                <a:gd name="T8" fmla="*/ 167 w 813"/>
                <a:gd name="T9" fmla="*/ 0 h 276"/>
                <a:gd name="T10" fmla="*/ 0 w 813"/>
                <a:gd name="T11" fmla="*/ 0 h 276"/>
                <a:gd name="T12" fmla="*/ 227 w 813"/>
                <a:gd name="T13" fmla="*/ 60 h 276"/>
                <a:gd name="T14" fmla="*/ 442 w 813"/>
                <a:gd name="T15" fmla="*/ 132 h 276"/>
                <a:gd name="T16" fmla="*/ 634 w 813"/>
                <a:gd name="T17" fmla="*/ 204 h 276"/>
                <a:gd name="T18" fmla="*/ 813 w 813"/>
                <a:gd name="T19" fmla="*/ 276 h 276"/>
                <a:gd name="T20" fmla="*/ 813 w 813"/>
                <a:gd name="T21" fmla="*/ 222 h 276"/>
                <a:gd name="T22" fmla="*/ 813 w 813"/>
                <a:gd name="T23" fmla="*/ 22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 cmpd="sng">
                  <a:solidFill>
                    <a:srgbClr val="003399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3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24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9524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9524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4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5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6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7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7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527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9527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9527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95275" name="Rectangle 43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5276" name="Rectangle 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5277" name="Rectangle 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5ED142D-FD3E-404D-88A6-CF489932E74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5142D-8741-400D-9CFF-CA9931E6628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9426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66BE7-8D80-48BA-842E-322EE754977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47209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52199-D37C-4DCB-97DB-B27CBB7BFA9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22068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7EB7F-6EFC-445B-A454-AE58B6B5B71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27125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F6735-50A8-479E-BC4C-6658ED1DC72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2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0A51A-404F-493B-A060-331C23FBBC9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57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9E821-C2EB-417B-83DE-292C248FDDD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4643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FF49C-D8AC-4453-A3B2-0F0DE7B2A5E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32393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795AF-D8AE-4640-B7DE-512A23F8A38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040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30DCC-CCEB-4C14-B207-A373B1EF0C0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0648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49467-09C7-404E-86DE-06C390935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63608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137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8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139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139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0140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0140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101402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01403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01404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E55EDA-26C8-4A19-B884-CCBCA087376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EFE6EA-7BC4-438E-80F3-527F60DE68CF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2873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29A5BF-5369-4192-A41E-987C70702A7A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73170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E43048-2A3F-4B48-B9E7-E5EECFD564A4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5372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770A62-A790-4CAA-85B8-4AEDD4DD1108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19021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57394-9AD4-47D5-8233-EEADA01E9A52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386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1A379-A2A0-4EE1-8E51-6AA4D690921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2020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F6E96E-B1F5-42B9-B313-3EB773E532B0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03281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F70B66-1364-40E6-8299-38C1C8236414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0307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8736E9-0FF9-4B0F-BD64-177A2C9E6C5E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83646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C6C53E-A042-4D9F-B74E-2BECB832BC13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57700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D3FC0-5DC4-43DD-86E8-3BCA263BBD5C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25470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0547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547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10547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latin typeface="Arial" charset="0"/>
              </a:endParaRPr>
            </a:p>
          </p:txBody>
        </p:sp>
      </p:grpSp>
      <p:sp>
        <p:nvSpPr>
          <p:cNvPr id="1054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1054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054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054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EFE78A6-8F4F-4242-97C2-1B3B53FA75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D7E15-B6D0-4DD5-A921-78D469E3924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4832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D08C1-ADFA-4E0A-AD08-2F598C41929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75146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F948B-B84C-467E-9C93-AE991579B77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6279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933C2-7E58-4649-80FB-3A53F95E7A4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30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9F8DA-B605-40C9-B223-5EF1DC2677B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22665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E0130-76AE-471F-A88D-05040F35A97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8693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9B45D-F915-4D83-84DA-4BF262F9F88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11227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04CA3-1F2D-4CC3-81D7-B2E1E68DFDA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94267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D22FC-EA4E-474E-A9BF-2A5E56C9259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7238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04B3D-44F2-4DD3-A461-5F665A242F7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42209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94EE7-2A31-4AEC-9581-A8D5AC91546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4835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15716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15717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2 w 3271"/>
                    <a:gd name="T1" fmla="*/ 1990 h 3075"/>
                    <a:gd name="T2" fmla="*/ 186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09 w 3271"/>
                    <a:gd name="T13" fmla="*/ 216 h 3075"/>
                    <a:gd name="T14" fmla="*/ 508 w 3271"/>
                    <a:gd name="T15" fmla="*/ 42 h 3075"/>
                    <a:gd name="T16" fmla="*/ 891 w 3271"/>
                    <a:gd name="T17" fmla="*/ 6 h 3075"/>
                    <a:gd name="T18" fmla="*/ 1334 w 3271"/>
                    <a:gd name="T19" fmla="*/ 102 h 3075"/>
                    <a:gd name="T20" fmla="*/ 1806 w 3271"/>
                    <a:gd name="T21" fmla="*/ 324 h 3075"/>
                    <a:gd name="T22" fmla="*/ 2272 w 3271"/>
                    <a:gd name="T23" fmla="*/ 659 h 3075"/>
                    <a:gd name="T24" fmla="*/ 2769 w 3271"/>
                    <a:gd name="T25" fmla="*/ 1187 h 3075"/>
                    <a:gd name="T26" fmla="*/ 3085 w 3271"/>
                    <a:gd name="T27" fmla="*/ 1702 h 3075"/>
                    <a:gd name="T28" fmla="*/ 3205 w 3271"/>
                    <a:gd name="T29" fmla="*/ 2008 h 3075"/>
                    <a:gd name="T30" fmla="*/ 3259 w 3271"/>
                    <a:gd name="T31" fmla="*/ 2302 h 3075"/>
                    <a:gd name="T32" fmla="*/ 3253 w 3271"/>
                    <a:gd name="T33" fmla="*/ 2565 h 3075"/>
                    <a:gd name="T34" fmla="*/ 3187 w 3271"/>
                    <a:gd name="T35" fmla="*/ 2781 h 3075"/>
                    <a:gd name="T36" fmla="*/ 3068 w 3271"/>
                    <a:gd name="T37" fmla="*/ 2961 h 3075"/>
                    <a:gd name="T38" fmla="*/ 2918 w 3271"/>
                    <a:gd name="T39" fmla="*/ 3075 h 3075"/>
                    <a:gd name="T40" fmla="*/ 3068 w 3271"/>
                    <a:gd name="T41" fmla="*/ 2967 h 3075"/>
                    <a:gd name="T42" fmla="*/ 3193 w 3271"/>
                    <a:gd name="T43" fmla="*/ 2787 h 3075"/>
                    <a:gd name="T44" fmla="*/ 3259 w 3271"/>
                    <a:gd name="T45" fmla="*/ 2565 h 3075"/>
                    <a:gd name="T46" fmla="*/ 3265 w 3271"/>
                    <a:gd name="T47" fmla="*/ 2302 h 3075"/>
                    <a:gd name="T48" fmla="*/ 3211 w 3271"/>
                    <a:gd name="T49" fmla="*/ 2008 h 3075"/>
                    <a:gd name="T50" fmla="*/ 3091 w 3271"/>
                    <a:gd name="T51" fmla="*/ 1702 h 3075"/>
                    <a:gd name="T52" fmla="*/ 2775 w 3271"/>
                    <a:gd name="T53" fmla="*/ 1181 h 3075"/>
                    <a:gd name="T54" fmla="*/ 2278 w 3271"/>
                    <a:gd name="T55" fmla="*/ 653 h 3075"/>
                    <a:gd name="T56" fmla="*/ 1806 w 3271"/>
                    <a:gd name="T57" fmla="*/ 318 h 3075"/>
                    <a:gd name="T58" fmla="*/ 1334 w 3271"/>
                    <a:gd name="T59" fmla="*/ 96 h 3075"/>
                    <a:gd name="T60" fmla="*/ 891 w 3271"/>
                    <a:gd name="T61" fmla="*/ 0 h 3075"/>
                    <a:gd name="T62" fmla="*/ 502 w 3271"/>
                    <a:gd name="T63" fmla="*/ 36 h 3075"/>
                    <a:gd name="T64" fmla="*/ 204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0 w 3271"/>
                    <a:gd name="T75" fmla="*/ 1474 h 3075"/>
                    <a:gd name="T76" fmla="*/ 353 w 3271"/>
                    <a:gd name="T77" fmla="*/ 1786 h 3075"/>
                    <a:gd name="T78" fmla="*/ 849 w 3271"/>
                    <a:gd name="T79" fmla="*/ 2380 h 3075"/>
                    <a:gd name="T80" fmla="*/ 1244 w 3271"/>
                    <a:gd name="T81" fmla="*/ 2709 h 3075"/>
                    <a:gd name="T82" fmla="*/ 1656 w 3271"/>
                    <a:gd name="T83" fmla="*/ 2961 h 3075"/>
                    <a:gd name="T84" fmla="*/ 1937 w 3271"/>
                    <a:gd name="T85" fmla="*/ 3075 h 3075"/>
                    <a:gd name="T86" fmla="*/ 1525 w 3271"/>
                    <a:gd name="T87" fmla="*/ 2889 h 3075"/>
                    <a:gd name="T88" fmla="*/ 1118 w 3271"/>
                    <a:gd name="T89" fmla="*/ 2607 h 3075"/>
                    <a:gd name="T90" fmla="*/ 849 w 3271"/>
                    <a:gd name="T91" fmla="*/ 2380 h 3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115718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15719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46 w 3952"/>
                      <a:gd name="T1" fmla="*/ 2860 h 3501"/>
                      <a:gd name="T2" fmla="*/ 3910 w 3952"/>
                      <a:gd name="T3" fmla="*/ 2614 h 3501"/>
                      <a:gd name="T4" fmla="*/ 3839 w 3952"/>
                      <a:gd name="T5" fmla="*/ 2368 h 3501"/>
                      <a:gd name="T6" fmla="*/ 3731 w 3952"/>
                      <a:gd name="T7" fmla="*/ 2110 h 3501"/>
                      <a:gd name="T8" fmla="*/ 3593 w 3952"/>
                      <a:gd name="T9" fmla="*/ 1853 h 3501"/>
                      <a:gd name="T10" fmla="*/ 3432 w 3952"/>
                      <a:gd name="T11" fmla="*/ 1595 h 3501"/>
                      <a:gd name="T12" fmla="*/ 3241 w 3952"/>
                      <a:gd name="T13" fmla="*/ 1343 h 3501"/>
                      <a:gd name="T14" fmla="*/ 3025 w 3952"/>
                      <a:gd name="T15" fmla="*/ 1103 h 3501"/>
                      <a:gd name="T16" fmla="*/ 2721 w 3952"/>
                      <a:gd name="T17" fmla="*/ 815 h 3501"/>
                      <a:gd name="T18" fmla="*/ 2332 w 3952"/>
                      <a:gd name="T19" fmla="*/ 522 h 3501"/>
                      <a:gd name="T20" fmla="*/ 1943 w 3952"/>
                      <a:gd name="T21" fmla="*/ 288 h 3501"/>
                      <a:gd name="T22" fmla="*/ 1555 w 3952"/>
                      <a:gd name="T23" fmla="*/ 126 h 3501"/>
                      <a:gd name="T24" fmla="*/ 1184 w 3952"/>
                      <a:gd name="T25" fmla="*/ 24 h 3501"/>
                      <a:gd name="T26" fmla="*/ 837 w 3952"/>
                      <a:gd name="T27" fmla="*/ 0 h 3501"/>
                      <a:gd name="T28" fmla="*/ 526 w 3952"/>
                      <a:gd name="T29" fmla="*/ 48 h 3501"/>
                      <a:gd name="T30" fmla="*/ 263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69 w 3952"/>
                      <a:gd name="T39" fmla="*/ 174 h 3501"/>
                      <a:gd name="T40" fmla="*/ 526 w 3952"/>
                      <a:gd name="T41" fmla="*/ 48 h 3501"/>
                      <a:gd name="T42" fmla="*/ 837 w 3952"/>
                      <a:gd name="T43" fmla="*/ 6 h 3501"/>
                      <a:gd name="T44" fmla="*/ 1184 w 3952"/>
                      <a:gd name="T45" fmla="*/ 30 h 3501"/>
                      <a:gd name="T46" fmla="*/ 1555 w 3952"/>
                      <a:gd name="T47" fmla="*/ 132 h 3501"/>
                      <a:gd name="T48" fmla="*/ 1943 w 3952"/>
                      <a:gd name="T49" fmla="*/ 294 h 3501"/>
                      <a:gd name="T50" fmla="*/ 2332 w 3952"/>
                      <a:gd name="T51" fmla="*/ 528 h 3501"/>
                      <a:gd name="T52" fmla="*/ 2715 w 3952"/>
                      <a:gd name="T53" fmla="*/ 821 h 3501"/>
                      <a:gd name="T54" fmla="*/ 3127 w 3952"/>
                      <a:gd name="T55" fmla="*/ 1223 h 3501"/>
                      <a:gd name="T56" fmla="*/ 3336 w 3952"/>
                      <a:gd name="T57" fmla="*/ 1469 h 3501"/>
                      <a:gd name="T58" fmla="*/ 3510 w 3952"/>
                      <a:gd name="T59" fmla="*/ 1727 h 3501"/>
                      <a:gd name="T60" fmla="*/ 3665 w 3952"/>
                      <a:gd name="T61" fmla="*/ 1984 h 3501"/>
                      <a:gd name="T62" fmla="*/ 3785 w 3952"/>
                      <a:gd name="T63" fmla="*/ 2236 h 3501"/>
                      <a:gd name="T64" fmla="*/ 3875 w 3952"/>
                      <a:gd name="T65" fmla="*/ 2494 h 3501"/>
                      <a:gd name="T66" fmla="*/ 3934 w 3952"/>
                      <a:gd name="T67" fmla="*/ 2740 h 3501"/>
                      <a:gd name="T68" fmla="*/ 3952 w 3952"/>
                      <a:gd name="T69" fmla="*/ 2973 h 3501"/>
                      <a:gd name="T70" fmla="*/ 3922 w 3952"/>
                      <a:gd name="T71" fmla="*/ 3255 h 3501"/>
                      <a:gd name="T72" fmla="*/ 3833 w 3952"/>
                      <a:gd name="T73" fmla="*/ 3501 h 3501"/>
                      <a:gd name="T74" fmla="*/ 3886 w 3952"/>
                      <a:gd name="T75" fmla="*/ 3387 h 3501"/>
                      <a:gd name="T76" fmla="*/ 3946 w 3952"/>
                      <a:gd name="T77" fmla="*/ 3123 h 3501"/>
                      <a:gd name="T78" fmla="*/ 3952 w 3952"/>
                      <a:gd name="T79" fmla="*/ 2973 h 35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720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6 w 3791"/>
                      <a:gd name="T1" fmla="*/ 2416 h 3363"/>
                      <a:gd name="T2" fmla="*/ 419 w 3791"/>
                      <a:gd name="T3" fmla="*/ 2062 h 3363"/>
                      <a:gd name="T4" fmla="*/ 215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39 w 3791"/>
                      <a:gd name="T15" fmla="*/ 246 h 3363"/>
                      <a:gd name="T16" fmla="*/ 580 w 3791"/>
                      <a:gd name="T17" fmla="*/ 48 h 3363"/>
                      <a:gd name="T18" fmla="*/ 1028 w 3791"/>
                      <a:gd name="T19" fmla="*/ 6 h 3363"/>
                      <a:gd name="T20" fmla="*/ 1543 w 3791"/>
                      <a:gd name="T21" fmla="*/ 120 h 3363"/>
                      <a:gd name="T22" fmla="*/ 2087 w 3791"/>
                      <a:gd name="T23" fmla="*/ 378 h 3363"/>
                      <a:gd name="T24" fmla="*/ 2631 w 3791"/>
                      <a:gd name="T25" fmla="*/ 773 h 3363"/>
                      <a:gd name="T26" fmla="*/ 3115 w 3791"/>
                      <a:gd name="T27" fmla="*/ 1265 h 3363"/>
                      <a:gd name="T28" fmla="*/ 3378 w 3791"/>
                      <a:gd name="T29" fmla="*/ 1625 h 3363"/>
                      <a:gd name="T30" fmla="*/ 3582 w 3791"/>
                      <a:gd name="T31" fmla="*/ 1984 h 3363"/>
                      <a:gd name="T32" fmla="*/ 3719 w 3791"/>
                      <a:gd name="T33" fmla="*/ 2344 h 3363"/>
                      <a:gd name="T34" fmla="*/ 3785 w 3791"/>
                      <a:gd name="T35" fmla="*/ 2686 h 3363"/>
                      <a:gd name="T36" fmla="*/ 3749 w 3791"/>
                      <a:gd name="T37" fmla="*/ 3105 h 3363"/>
                      <a:gd name="T38" fmla="*/ 3629 w 3791"/>
                      <a:gd name="T39" fmla="*/ 3363 h 3363"/>
                      <a:gd name="T40" fmla="*/ 3779 w 3791"/>
                      <a:gd name="T41" fmla="*/ 2967 h 3363"/>
                      <a:gd name="T42" fmla="*/ 3791 w 3791"/>
                      <a:gd name="T43" fmla="*/ 2794 h 3363"/>
                      <a:gd name="T44" fmla="*/ 3749 w 3791"/>
                      <a:gd name="T45" fmla="*/ 2458 h 3363"/>
                      <a:gd name="T46" fmla="*/ 3635 w 3791"/>
                      <a:gd name="T47" fmla="*/ 2104 h 3363"/>
                      <a:gd name="T48" fmla="*/ 3456 w 3791"/>
                      <a:gd name="T49" fmla="*/ 1739 h 3363"/>
                      <a:gd name="T50" fmla="*/ 3211 w 3791"/>
                      <a:gd name="T51" fmla="*/ 1385 h 3363"/>
                      <a:gd name="T52" fmla="*/ 2804 w 3791"/>
                      <a:gd name="T53" fmla="*/ 929 h 3363"/>
                      <a:gd name="T54" fmla="*/ 2272 w 3791"/>
                      <a:gd name="T55" fmla="*/ 492 h 3363"/>
                      <a:gd name="T56" fmla="*/ 1722 w 3791"/>
                      <a:gd name="T57" fmla="*/ 192 h 3363"/>
                      <a:gd name="T58" fmla="*/ 1190 w 3791"/>
                      <a:gd name="T59" fmla="*/ 24 h 3363"/>
                      <a:gd name="T60" fmla="*/ 717 w 3791"/>
                      <a:gd name="T61" fmla="*/ 12 h 3363"/>
                      <a:gd name="T62" fmla="*/ 335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1 w 3791"/>
                      <a:gd name="T73" fmla="*/ 1583 h 3363"/>
                      <a:gd name="T74" fmla="*/ 341 w 3791"/>
                      <a:gd name="T75" fmla="*/ 1942 h 3363"/>
                      <a:gd name="T76" fmla="*/ 580 w 3791"/>
                      <a:gd name="T77" fmla="*/ 2302 h 3363"/>
                      <a:gd name="T78" fmla="*/ 987 w 3791"/>
                      <a:gd name="T79" fmla="*/ 2758 h 3363"/>
                      <a:gd name="T80" fmla="*/ 1596 w 3791"/>
                      <a:gd name="T81" fmla="*/ 3237 h 3363"/>
                      <a:gd name="T82" fmla="*/ 1596 w 3791"/>
                      <a:gd name="T83" fmla="*/ 3237 h 3363"/>
                      <a:gd name="T84" fmla="*/ 993 w 3791"/>
                      <a:gd name="T85" fmla="*/ 2758 h 3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721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38 w 3527"/>
                      <a:gd name="T1" fmla="*/ 2146 h 3225"/>
                      <a:gd name="T2" fmla="*/ 317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7 w 3527"/>
                      <a:gd name="T15" fmla="*/ 150 h 3225"/>
                      <a:gd name="T16" fmla="*/ 669 w 3527"/>
                      <a:gd name="T17" fmla="*/ 12 h 3225"/>
                      <a:gd name="T18" fmla="*/ 1112 w 3527"/>
                      <a:gd name="T19" fmla="*/ 24 h 3225"/>
                      <a:gd name="T20" fmla="*/ 1608 w 3527"/>
                      <a:gd name="T21" fmla="*/ 174 h 3225"/>
                      <a:gd name="T22" fmla="*/ 2116 w 3527"/>
                      <a:gd name="T23" fmla="*/ 456 h 3225"/>
                      <a:gd name="T24" fmla="*/ 2613 w 3527"/>
                      <a:gd name="T25" fmla="*/ 857 h 3225"/>
                      <a:gd name="T26" fmla="*/ 3073 w 3527"/>
                      <a:gd name="T27" fmla="*/ 1391 h 3225"/>
                      <a:gd name="T28" fmla="*/ 3276 w 3527"/>
                      <a:gd name="T29" fmla="*/ 1726 h 3225"/>
                      <a:gd name="T30" fmla="*/ 3426 w 3527"/>
                      <a:gd name="T31" fmla="*/ 2062 h 3225"/>
                      <a:gd name="T32" fmla="*/ 3509 w 3527"/>
                      <a:gd name="T33" fmla="*/ 2386 h 3225"/>
                      <a:gd name="T34" fmla="*/ 3521 w 3527"/>
                      <a:gd name="T35" fmla="*/ 2680 h 3225"/>
                      <a:gd name="T36" fmla="*/ 3474 w 3527"/>
                      <a:gd name="T37" fmla="*/ 2931 h 3225"/>
                      <a:gd name="T38" fmla="*/ 3360 w 3527"/>
                      <a:gd name="T39" fmla="*/ 3141 h 3225"/>
                      <a:gd name="T40" fmla="*/ 3282 w 3527"/>
                      <a:gd name="T41" fmla="*/ 3225 h 3225"/>
                      <a:gd name="T42" fmla="*/ 3312 w 3527"/>
                      <a:gd name="T43" fmla="*/ 3201 h 3225"/>
                      <a:gd name="T44" fmla="*/ 3444 w 3527"/>
                      <a:gd name="T45" fmla="*/ 3009 h 3225"/>
                      <a:gd name="T46" fmla="*/ 3515 w 3527"/>
                      <a:gd name="T47" fmla="*/ 2769 h 3225"/>
                      <a:gd name="T48" fmla="*/ 3521 w 3527"/>
                      <a:gd name="T49" fmla="*/ 2488 h 3225"/>
                      <a:gd name="T50" fmla="*/ 3462 w 3527"/>
                      <a:gd name="T51" fmla="*/ 2170 h 3225"/>
                      <a:gd name="T52" fmla="*/ 3336 w 3527"/>
                      <a:gd name="T53" fmla="*/ 1834 h 3225"/>
                      <a:gd name="T54" fmla="*/ 3145 w 3527"/>
                      <a:gd name="T55" fmla="*/ 1499 h 3225"/>
                      <a:gd name="T56" fmla="*/ 2816 w 3527"/>
                      <a:gd name="T57" fmla="*/ 1061 h 3225"/>
                      <a:gd name="T58" fmla="*/ 2284 w 3527"/>
                      <a:gd name="T59" fmla="*/ 575 h 3225"/>
                      <a:gd name="T60" fmla="*/ 1775 w 3527"/>
                      <a:gd name="T61" fmla="*/ 252 h 3225"/>
                      <a:gd name="T62" fmla="*/ 1273 w 3527"/>
                      <a:gd name="T63" fmla="*/ 60 h 3225"/>
                      <a:gd name="T64" fmla="*/ 807 w 3527"/>
                      <a:gd name="T65" fmla="*/ 0 h 3225"/>
                      <a:gd name="T66" fmla="*/ 418 w 3527"/>
                      <a:gd name="T67" fmla="*/ 84 h 3225"/>
                      <a:gd name="T68" fmla="*/ 167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1 w 3527"/>
                      <a:gd name="T79" fmla="*/ 1708 h 3225"/>
                      <a:gd name="T80" fmla="*/ 454 w 3527"/>
                      <a:gd name="T81" fmla="*/ 2038 h 3225"/>
                      <a:gd name="T82" fmla="*/ 914 w 3527"/>
                      <a:gd name="T83" fmla="*/ 2572 h 3225"/>
                      <a:gd name="T84" fmla="*/ 1255 w 3527"/>
                      <a:gd name="T85" fmla="*/ 2865 h 3225"/>
                      <a:gd name="T86" fmla="*/ 1608 w 3527"/>
                      <a:gd name="T87" fmla="*/ 3099 h 3225"/>
                      <a:gd name="T88" fmla="*/ 1853 w 3527"/>
                      <a:gd name="T89" fmla="*/ 3225 h 3225"/>
                      <a:gd name="T90" fmla="*/ 1494 w 3527"/>
                      <a:gd name="T91" fmla="*/ 3027 h 3225"/>
                      <a:gd name="T92" fmla="*/ 1142 w 3527"/>
                      <a:gd name="T93" fmla="*/ 2769 h 3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grpSp>
                <p:nvGrpSpPr>
                  <p:cNvPr id="115722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15723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45 w 4251"/>
                        <a:gd name="T1" fmla="*/ 3237 h 3794"/>
                        <a:gd name="T2" fmla="*/ 4203 w 4251"/>
                        <a:gd name="T3" fmla="*/ 2961 h 3794"/>
                        <a:gd name="T4" fmla="*/ 4120 w 4251"/>
                        <a:gd name="T5" fmla="*/ 2679 h 3794"/>
                        <a:gd name="T6" fmla="*/ 4000 w 4251"/>
                        <a:gd name="T7" fmla="*/ 2391 h 3794"/>
                        <a:gd name="T8" fmla="*/ 3845 w 4251"/>
                        <a:gd name="T9" fmla="*/ 2098 h 3794"/>
                        <a:gd name="T10" fmla="*/ 3659 w 4251"/>
                        <a:gd name="T11" fmla="*/ 1810 h 3794"/>
                        <a:gd name="T12" fmla="*/ 3438 w 4251"/>
                        <a:gd name="T13" fmla="*/ 1528 h 3794"/>
                        <a:gd name="T14" fmla="*/ 3193 w 4251"/>
                        <a:gd name="T15" fmla="*/ 1252 h 3794"/>
                        <a:gd name="T16" fmla="*/ 2858 w 4251"/>
                        <a:gd name="T17" fmla="*/ 935 h 3794"/>
                        <a:gd name="T18" fmla="*/ 2434 w 4251"/>
                        <a:gd name="T19" fmla="*/ 605 h 3794"/>
                        <a:gd name="T20" fmla="*/ 1991 w 4251"/>
                        <a:gd name="T21" fmla="*/ 341 h 3794"/>
                        <a:gd name="T22" fmla="*/ 1549 w 4251"/>
                        <a:gd name="T23" fmla="*/ 143 h 3794"/>
                        <a:gd name="T24" fmla="*/ 1124 w 4251"/>
                        <a:gd name="T25" fmla="*/ 35 h 3794"/>
                        <a:gd name="T26" fmla="*/ 741 w 4251"/>
                        <a:gd name="T27" fmla="*/ 0 h 3794"/>
                        <a:gd name="T28" fmla="*/ 401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3 w 4251"/>
                        <a:gd name="T35" fmla="*/ 101 h 3794"/>
                        <a:gd name="T36" fmla="*/ 586 w 4251"/>
                        <a:gd name="T37" fmla="*/ 18 h 3794"/>
                        <a:gd name="T38" fmla="*/ 957 w 4251"/>
                        <a:gd name="T39" fmla="*/ 18 h 3794"/>
                        <a:gd name="T40" fmla="*/ 1357 w 4251"/>
                        <a:gd name="T41" fmla="*/ 95 h 3794"/>
                        <a:gd name="T42" fmla="*/ 1782 w 4251"/>
                        <a:gd name="T43" fmla="*/ 245 h 3794"/>
                        <a:gd name="T44" fmla="*/ 2212 w 4251"/>
                        <a:gd name="T45" fmla="*/ 467 h 3794"/>
                        <a:gd name="T46" fmla="*/ 2643 w 4251"/>
                        <a:gd name="T47" fmla="*/ 761 h 3794"/>
                        <a:gd name="T48" fmla="*/ 3061 w 4251"/>
                        <a:gd name="T49" fmla="*/ 1120 h 3794"/>
                        <a:gd name="T50" fmla="*/ 3318 w 4251"/>
                        <a:gd name="T51" fmla="*/ 1390 h 3794"/>
                        <a:gd name="T52" fmla="*/ 3552 w 4251"/>
                        <a:gd name="T53" fmla="*/ 1666 h 3794"/>
                        <a:gd name="T54" fmla="*/ 3755 w 4251"/>
                        <a:gd name="T55" fmla="*/ 1954 h 3794"/>
                        <a:gd name="T56" fmla="*/ 3922 w 4251"/>
                        <a:gd name="T57" fmla="*/ 2247 h 3794"/>
                        <a:gd name="T58" fmla="*/ 4060 w 4251"/>
                        <a:gd name="T59" fmla="*/ 2535 h 3794"/>
                        <a:gd name="T60" fmla="*/ 4162 w 4251"/>
                        <a:gd name="T61" fmla="*/ 2823 h 3794"/>
                        <a:gd name="T62" fmla="*/ 4221 w 4251"/>
                        <a:gd name="T63" fmla="*/ 3105 h 3794"/>
                        <a:gd name="T64" fmla="*/ 4245 w 4251"/>
                        <a:gd name="T65" fmla="*/ 3368 h 3794"/>
                        <a:gd name="T66" fmla="*/ 4233 w 4251"/>
                        <a:gd name="T67" fmla="*/ 3590 h 3794"/>
                        <a:gd name="T68" fmla="*/ 4185 w 4251"/>
                        <a:gd name="T69" fmla="*/ 3794 h 3794"/>
                        <a:gd name="T70" fmla="*/ 4215 w 4251"/>
                        <a:gd name="T71" fmla="*/ 3692 h 3794"/>
                        <a:gd name="T72" fmla="*/ 4245 w 4251"/>
                        <a:gd name="T73" fmla="*/ 3482 h 3794"/>
                        <a:gd name="T74" fmla="*/ 4251 w 4251"/>
                        <a:gd name="T75" fmla="*/ 3368 h 379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grpSp>
                  <p:nvGrpSpPr>
                    <p:cNvPr id="115724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15725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1 w 4108"/>
                          <a:gd name="T1" fmla="*/ 186 h 3657"/>
                          <a:gd name="T2" fmla="*/ 442 w 4108"/>
                          <a:gd name="T3" fmla="*/ 54 h 3657"/>
                          <a:gd name="T4" fmla="*/ 771 w 4108"/>
                          <a:gd name="T5" fmla="*/ 6 h 3657"/>
                          <a:gd name="T6" fmla="*/ 1136 w 4108"/>
                          <a:gd name="T7" fmla="*/ 36 h 3657"/>
                          <a:gd name="T8" fmla="*/ 1537 w 4108"/>
                          <a:gd name="T9" fmla="*/ 144 h 3657"/>
                          <a:gd name="T10" fmla="*/ 1949 w 4108"/>
                          <a:gd name="T11" fmla="*/ 324 h 3657"/>
                          <a:gd name="T12" fmla="*/ 2368 w 4108"/>
                          <a:gd name="T13" fmla="*/ 570 h 3657"/>
                          <a:gd name="T14" fmla="*/ 2780 w 4108"/>
                          <a:gd name="T15" fmla="*/ 888 h 3657"/>
                          <a:gd name="T16" fmla="*/ 3103 w 4108"/>
                          <a:gd name="T17" fmla="*/ 1193 h 3657"/>
                          <a:gd name="T18" fmla="*/ 3336 w 4108"/>
                          <a:gd name="T19" fmla="*/ 1451 h 3657"/>
                          <a:gd name="T20" fmla="*/ 3540 w 4108"/>
                          <a:gd name="T21" fmla="*/ 1721 h 3657"/>
                          <a:gd name="T22" fmla="*/ 3719 w 4108"/>
                          <a:gd name="T23" fmla="*/ 1997 h 3657"/>
                          <a:gd name="T24" fmla="*/ 3863 w 4108"/>
                          <a:gd name="T25" fmla="*/ 2272 h 3657"/>
                          <a:gd name="T26" fmla="*/ 3976 w 4108"/>
                          <a:gd name="T27" fmla="*/ 2548 h 3657"/>
                          <a:gd name="T28" fmla="*/ 4060 w 4108"/>
                          <a:gd name="T29" fmla="*/ 2818 h 3657"/>
                          <a:gd name="T30" fmla="*/ 4102 w 4108"/>
                          <a:gd name="T31" fmla="*/ 3070 h 3657"/>
                          <a:gd name="T32" fmla="*/ 4102 w 4108"/>
                          <a:gd name="T33" fmla="*/ 3321 h 3657"/>
                          <a:gd name="T34" fmla="*/ 4060 w 4108"/>
                          <a:gd name="T35" fmla="*/ 3549 h 3657"/>
                          <a:gd name="T36" fmla="*/ 4030 w 4108"/>
                          <a:gd name="T37" fmla="*/ 3657 h 3657"/>
                          <a:gd name="T38" fmla="*/ 4090 w 4108"/>
                          <a:gd name="T39" fmla="*/ 3447 h 3657"/>
                          <a:gd name="T40" fmla="*/ 4108 w 4108"/>
                          <a:gd name="T41" fmla="*/ 3213 h 3657"/>
                          <a:gd name="T42" fmla="*/ 4102 w 4108"/>
                          <a:gd name="T43" fmla="*/ 3070 h 3657"/>
                          <a:gd name="T44" fmla="*/ 4060 w 4108"/>
                          <a:gd name="T45" fmla="*/ 2812 h 3657"/>
                          <a:gd name="T46" fmla="*/ 3982 w 4108"/>
                          <a:gd name="T47" fmla="*/ 2548 h 3657"/>
                          <a:gd name="T48" fmla="*/ 3869 w 4108"/>
                          <a:gd name="T49" fmla="*/ 2272 h 3657"/>
                          <a:gd name="T50" fmla="*/ 3725 w 4108"/>
                          <a:gd name="T51" fmla="*/ 1997 h 3657"/>
                          <a:gd name="T52" fmla="*/ 3546 w 4108"/>
                          <a:gd name="T53" fmla="*/ 1721 h 3657"/>
                          <a:gd name="T54" fmla="*/ 3342 w 4108"/>
                          <a:gd name="T55" fmla="*/ 1451 h 3657"/>
                          <a:gd name="T56" fmla="*/ 3109 w 4108"/>
                          <a:gd name="T57" fmla="*/ 1187 h 3657"/>
                          <a:gd name="T58" fmla="*/ 2792 w 4108"/>
                          <a:gd name="T59" fmla="*/ 888 h 3657"/>
                          <a:gd name="T60" fmla="*/ 2386 w 4108"/>
                          <a:gd name="T61" fmla="*/ 576 h 3657"/>
                          <a:gd name="T62" fmla="*/ 1967 w 4108"/>
                          <a:gd name="T63" fmla="*/ 330 h 3657"/>
                          <a:gd name="T64" fmla="*/ 1543 w 4108"/>
                          <a:gd name="T65" fmla="*/ 144 h 3657"/>
                          <a:gd name="T66" fmla="*/ 1130 w 4108"/>
                          <a:gd name="T67" fmla="*/ 30 h 3657"/>
                          <a:gd name="T68" fmla="*/ 753 w 4108"/>
                          <a:gd name="T69" fmla="*/ 0 h 3657"/>
                          <a:gd name="T70" fmla="*/ 431 w 4108"/>
                          <a:gd name="T71" fmla="*/ 54 h 3657"/>
                          <a:gd name="T72" fmla="*/ 161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grpSp>
                    <p:nvGrpSpPr>
                      <p:cNvPr id="115726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15727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28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29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0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1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2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3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4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5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6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7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8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39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0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1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2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3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4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5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6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7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8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49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0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1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2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3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4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5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6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7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8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59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60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61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62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09 w 1537"/>
                            <a:gd name="T1" fmla="*/ 1264 h 1768"/>
                            <a:gd name="T2" fmla="*/ 1058 w 1537"/>
                            <a:gd name="T3" fmla="*/ 1402 h 1768"/>
                            <a:gd name="T4" fmla="*/ 1214 w 1537"/>
                            <a:gd name="T5" fmla="*/ 1528 h 1768"/>
                            <a:gd name="T6" fmla="*/ 1369 w 1537"/>
                            <a:gd name="T7" fmla="*/ 1654 h 1768"/>
                            <a:gd name="T8" fmla="*/ 1531 w 1537"/>
                            <a:gd name="T9" fmla="*/ 1768 h 1768"/>
                            <a:gd name="T10" fmla="*/ 1537 w 1537"/>
                            <a:gd name="T11" fmla="*/ 1768 h 1768"/>
                            <a:gd name="T12" fmla="*/ 1375 w 1537"/>
                            <a:gd name="T13" fmla="*/ 1654 h 1768"/>
                            <a:gd name="T14" fmla="*/ 1220 w 1537"/>
                            <a:gd name="T15" fmla="*/ 1534 h 1768"/>
                            <a:gd name="T16" fmla="*/ 1064 w 1537"/>
                            <a:gd name="T17" fmla="*/ 1402 h 1768"/>
                            <a:gd name="T18" fmla="*/ 915 w 1537"/>
                            <a:gd name="T19" fmla="*/ 1258 h 1768"/>
                            <a:gd name="T20" fmla="*/ 765 w 1537"/>
                            <a:gd name="T21" fmla="*/ 1115 h 1768"/>
                            <a:gd name="T22" fmla="*/ 628 w 1537"/>
                            <a:gd name="T23" fmla="*/ 959 h 1768"/>
                            <a:gd name="T24" fmla="*/ 496 w 1537"/>
                            <a:gd name="T25" fmla="*/ 803 h 1768"/>
                            <a:gd name="T26" fmla="*/ 377 w 1537"/>
                            <a:gd name="T27" fmla="*/ 647 h 1768"/>
                            <a:gd name="T28" fmla="*/ 269 w 1537"/>
                            <a:gd name="T29" fmla="*/ 485 h 1768"/>
                            <a:gd name="T30" fmla="*/ 167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7 w 1537"/>
                            <a:gd name="T41" fmla="*/ 335 h 1768"/>
                            <a:gd name="T42" fmla="*/ 269 w 1537"/>
                            <a:gd name="T43" fmla="*/ 491 h 1768"/>
                            <a:gd name="T44" fmla="*/ 377 w 1537"/>
                            <a:gd name="T45" fmla="*/ 653 h 1768"/>
                            <a:gd name="T46" fmla="*/ 496 w 1537"/>
                            <a:gd name="T47" fmla="*/ 809 h 1768"/>
                            <a:gd name="T48" fmla="*/ 628 w 1537"/>
                            <a:gd name="T49" fmla="*/ 965 h 1768"/>
                            <a:gd name="T50" fmla="*/ 765 w 1537"/>
                            <a:gd name="T51" fmla="*/ 1121 h 1768"/>
                            <a:gd name="T52" fmla="*/ 909 w 1537"/>
                            <a:gd name="T53" fmla="*/ 1264 h 1768"/>
                            <a:gd name="T54" fmla="*/ 909 w 1537"/>
                            <a:gd name="T55" fmla="*/ 1264 h 1768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grpSp>
                      <p:nvGrpSpPr>
                        <p:cNvPr id="115763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5764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65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66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67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68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69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70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71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72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73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74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5775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</p:grpSp>
                    <p:sp>
                      <p:nvSpPr>
                        <p:cNvPr id="115776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77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78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79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0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1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2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3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4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5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6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7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8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89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0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1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2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3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4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5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6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7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8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799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0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1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2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3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4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5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6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7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8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09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10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5811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15812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15813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5814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115815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15816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17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18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19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20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21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22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23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5824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pSp>
          <p:nvGrpSpPr>
            <p:cNvPr id="115825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15826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3 w 1435"/>
                  <a:gd name="T1" fmla="*/ 1150 h 1618"/>
                  <a:gd name="T2" fmla="*/ 741 w 1435"/>
                  <a:gd name="T3" fmla="*/ 1019 h 1618"/>
                  <a:gd name="T4" fmla="*/ 610 w 1435"/>
                  <a:gd name="T5" fmla="*/ 875 h 1618"/>
                  <a:gd name="T6" fmla="*/ 490 w 1435"/>
                  <a:gd name="T7" fmla="*/ 737 h 1618"/>
                  <a:gd name="T8" fmla="*/ 377 w 1435"/>
                  <a:gd name="T9" fmla="*/ 593 h 1618"/>
                  <a:gd name="T10" fmla="*/ 275 w 1435"/>
                  <a:gd name="T11" fmla="*/ 443 h 1618"/>
                  <a:gd name="T12" fmla="*/ 173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3 w 1435"/>
                  <a:gd name="T23" fmla="*/ 305 h 1618"/>
                  <a:gd name="T24" fmla="*/ 269 w 1435"/>
                  <a:gd name="T25" fmla="*/ 449 h 1618"/>
                  <a:gd name="T26" fmla="*/ 377 w 1435"/>
                  <a:gd name="T27" fmla="*/ 593 h 1618"/>
                  <a:gd name="T28" fmla="*/ 490 w 1435"/>
                  <a:gd name="T29" fmla="*/ 737 h 1618"/>
                  <a:gd name="T30" fmla="*/ 610 w 1435"/>
                  <a:gd name="T31" fmla="*/ 881 h 1618"/>
                  <a:gd name="T32" fmla="*/ 735 w 1435"/>
                  <a:gd name="T33" fmla="*/ 1019 h 1618"/>
                  <a:gd name="T34" fmla="*/ 873 w 1435"/>
                  <a:gd name="T35" fmla="*/ 1150 h 1618"/>
                  <a:gd name="T36" fmla="*/ 1010 w 1435"/>
                  <a:gd name="T37" fmla="*/ 1276 h 1618"/>
                  <a:gd name="T38" fmla="*/ 1148 w 1435"/>
                  <a:gd name="T39" fmla="*/ 1396 h 1618"/>
                  <a:gd name="T40" fmla="*/ 1286 w 1435"/>
                  <a:gd name="T41" fmla="*/ 1510 h 1618"/>
                  <a:gd name="T42" fmla="*/ 1429 w 1435"/>
                  <a:gd name="T43" fmla="*/ 1618 h 1618"/>
                  <a:gd name="T44" fmla="*/ 1435 w 1435"/>
                  <a:gd name="T45" fmla="*/ 1618 h 1618"/>
                  <a:gd name="T46" fmla="*/ 1292 w 1435"/>
                  <a:gd name="T47" fmla="*/ 1510 h 1618"/>
                  <a:gd name="T48" fmla="*/ 1154 w 1435"/>
                  <a:gd name="T49" fmla="*/ 1396 h 1618"/>
                  <a:gd name="T50" fmla="*/ 1010 w 1435"/>
                  <a:gd name="T51" fmla="*/ 1276 h 1618"/>
                  <a:gd name="T52" fmla="*/ 873 w 1435"/>
                  <a:gd name="T53" fmla="*/ 1150 h 1618"/>
                  <a:gd name="T54" fmla="*/ 873 w 1435"/>
                  <a:gd name="T55" fmla="*/ 115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5827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57 w 1668"/>
                  <a:gd name="T1" fmla="*/ 1463 h 2014"/>
                  <a:gd name="T2" fmla="*/ 789 w 1668"/>
                  <a:gd name="T3" fmla="*/ 1289 h 2014"/>
                  <a:gd name="T4" fmla="*/ 634 w 1668"/>
                  <a:gd name="T5" fmla="*/ 1115 h 2014"/>
                  <a:gd name="T6" fmla="*/ 490 w 1668"/>
                  <a:gd name="T7" fmla="*/ 929 h 2014"/>
                  <a:gd name="T8" fmla="*/ 365 w 1668"/>
                  <a:gd name="T9" fmla="*/ 743 h 2014"/>
                  <a:gd name="T10" fmla="*/ 251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1 w 1668"/>
                  <a:gd name="T25" fmla="*/ 569 h 2014"/>
                  <a:gd name="T26" fmla="*/ 365 w 1668"/>
                  <a:gd name="T27" fmla="*/ 755 h 2014"/>
                  <a:gd name="T28" fmla="*/ 490 w 1668"/>
                  <a:gd name="T29" fmla="*/ 935 h 2014"/>
                  <a:gd name="T30" fmla="*/ 634 w 1668"/>
                  <a:gd name="T31" fmla="*/ 1115 h 2014"/>
                  <a:gd name="T32" fmla="*/ 789 w 1668"/>
                  <a:gd name="T33" fmla="*/ 1295 h 2014"/>
                  <a:gd name="T34" fmla="*/ 957 w 1668"/>
                  <a:gd name="T35" fmla="*/ 1463 h 2014"/>
                  <a:gd name="T36" fmla="*/ 1130 w 1668"/>
                  <a:gd name="T37" fmla="*/ 1618 h 2014"/>
                  <a:gd name="T38" fmla="*/ 1303 w 1668"/>
                  <a:gd name="T39" fmla="*/ 1762 h 2014"/>
                  <a:gd name="T40" fmla="*/ 1483 w 1668"/>
                  <a:gd name="T41" fmla="*/ 1894 h 2014"/>
                  <a:gd name="T42" fmla="*/ 1662 w 1668"/>
                  <a:gd name="T43" fmla="*/ 2014 h 2014"/>
                  <a:gd name="T44" fmla="*/ 1668 w 1668"/>
                  <a:gd name="T45" fmla="*/ 2014 h 2014"/>
                  <a:gd name="T46" fmla="*/ 1483 w 1668"/>
                  <a:gd name="T47" fmla="*/ 1894 h 2014"/>
                  <a:gd name="T48" fmla="*/ 1303 w 1668"/>
                  <a:gd name="T49" fmla="*/ 1762 h 2014"/>
                  <a:gd name="T50" fmla="*/ 1130 w 1668"/>
                  <a:gd name="T51" fmla="*/ 1618 h 2014"/>
                  <a:gd name="T52" fmla="*/ 957 w 1668"/>
                  <a:gd name="T53" fmla="*/ 1463 h 2014"/>
                  <a:gd name="T54" fmla="*/ 957 w 1668"/>
                  <a:gd name="T55" fmla="*/ 1463 h 2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5828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5829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5830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5831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grpSp>
            <p:nvGrpSpPr>
              <p:cNvPr id="115832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15833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115834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2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5835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5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5836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8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5837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</p:grpSp>
      <p:sp>
        <p:nvSpPr>
          <p:cNvPr id="115838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15839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115840" name="Rectangle 12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endParaRPr lang="cs-CZ"/>
          </a:p>
        </p:txBody>
      </p:sp>
      <p:sp>
        <p:nvSpPr>
          <p:cNvPr id="115841" name="Rectangle 1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endParaRPr lang="cs-CZ"/>
          </a:p>
        </p:txBody>
      </p:sp>
      <p:sp>
        <p:nvSpPr>
          <p:cNvPr id="115842" name="Rectangle 1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fld id="{2081628E-BF14-4E07-9C1E-AB00ED650EB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838" grpId="0"/>
      <p:bldP spid="1158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8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58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FA03F-D5DC-4DF7-BCF3-F234F1A3D77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3735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946E7-2C3E-4C08-8294-809F16AC051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45941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81BE0-B774-4D84-8A45-74B89E6B3EA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612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19F38-EA5A-4D68-9277-07C01E55F40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9817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31435-43BD-4481-91CE-5CDCAC2F36E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2773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9CE72-4C9A-44CB-A2A4-E08656E6034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917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15B03-9A16-45FC-8F71-82BC97735A8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390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23129-B7B2-41FE-962A-58873AF0D2E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2941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E5400-4904-4754-A737-28C87A9D735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0713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8B5FA-0528-4B2B-B6DE-21E65DC4D30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7628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5B185-45FD-4607-AF0D-2DC3C399DFE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48512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858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21859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1860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1861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1862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1863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1864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2186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2186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121867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2186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21869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6EDD12-61CE-41FF-9BA7-66B04BED7CE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5" grpId="0"/>
      <p:bldP spid="12186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8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18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4772F-725D-4401-9601-15B73791CF0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9881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C6BF-AADF-440D-92C8-61FA13B2106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04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ADC61-D6AB-4AB8-8290-499BAD00E7B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51731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6EED9-B4F5-4CBC-8444-86FFB64AAC3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063121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B6208-CEFF-40F7-BCC7-F916DE0381E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5354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CD2C4-CA15-46C5-9087-3D52F431706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70644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363F8-4EC8-4D30-8252-0D894B0E414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65509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0931A-7029-442F-94F6-24A4A4DC102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1721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5067D-6212-4BCF-8707-57B9399BC82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188653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2F740-FE18-40F1-9982-170755EAE9A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14710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FBA14-7F5B-44A2-BD6D-B750A6518B1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659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2390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390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0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1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2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2392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392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2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3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4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5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6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7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98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8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99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0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1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2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3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4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4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4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4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5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5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5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405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5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5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405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12405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2405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124059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24060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24061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36CAC8F5-1F5B-4058-BF7F-0657B33A43D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57" grpId="0"/>
      <p:bldP spid="12405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0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40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E0402-5502-4243-B808-32B004C49C1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064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68788-A280-4DF6-AFC1-A92544E1802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9064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FA4F8-EEDE-4231-8F64-62EE7D0F9C3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403832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96656-07AA-4879-817C-9C9EDD2D20C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362603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EB174-BFA0-4E6E-810D-5E9AB510759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63193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A6CD6-A1A8-45A1-A2A7-BDB102AFF92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7800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4BC33-14C3-4F35-8CF8-0104D6591AB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56306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A1A77-A308-49DF-8E70-CE587D24CDA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492848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42679-6533-4F38-8BCE-908C8E95FD6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086095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F6095-1F36-4AED-A340-F9515C0EE85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400199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28C9A-5592-427A-BBAF-7C66D2B5B56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21100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2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33123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3124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331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13312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3312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3312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6756754-F534-4BD4-8D60-017D3EF105A4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33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312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4802-6CD5-4D28-893E-04B5BF75E36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00514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EDFE7-E49D-41C0-AA27-CF12EF39980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1707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7DDE4-429C-42B2-A7D0-283119ABC42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1026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981AD-FAFA-4B01-80B1-BE320F9D41C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613604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773CF-5303-4459-BF3B-DBF2A0D6000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289568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C8668-0C4F-4184-868D-6A124063A20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092501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A110D-74AA-4DF5-B5C2-3997C218199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7644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EFAA0-3B09-4826-ABAC-86A3A40054E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49915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59567-0348-4BEC-8226-01B22B9CA17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533735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D41FC-70C9-4B45-92B7-4B386F0DBC0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86946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27142-CA60-4CA9-BB3F-F4B08FA2DD7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899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9155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56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57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58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59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0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1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2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3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4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5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6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7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8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69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0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1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2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3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4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5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6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7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8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79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0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1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2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3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4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5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6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7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188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4918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4919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9191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49192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cs-CZ"/>
          </a:p>
        </p:txBody>
      </p:sp>
      <p:sp>
        <p:nvSpPr>
          <p:cNvPr id="49193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FDA2F4-0798-4D3E-8F64-537B30C77337}" type="slidenum">
              <a:rPr lang="cs-CZ"/>
              <a:pPr/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89" grpId="0"/>
      <p:bldP spid="4919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919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FDA2F4-0798-4D3E-8F64-537B30C77337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736EDAF-6181-40DE-A21C-9723191161C6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583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83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5837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837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38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5838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838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839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39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39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sp>
            <p:nvSpPr>
              <p:cNvPr id="5839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839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839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5839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839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39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39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0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0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0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0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0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</p:grpSp>
      <p:grpSp>
        <p:nvGrpSpPr>
          <p:cNvPr id="5840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840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40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5840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840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841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5841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841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5841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sp>
          <p:nvSpPr>
            <p:cNvPr id="5842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9421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>
                <a:gd name="T0" fmla="*/ 813 w 813"/>
                <a:gd name="T1" fmla="*/ 222 h 276"/>
                <a:gd name="T2" fmla="*/ 670 w 813"/>
                <a:gd name="T3" fmla="*/ 162 h 276"/>
                <a:gd name="T4" fmla="*/ 514 w 813"/>
                <a:gd name="T5" fmla="*/ 108 h 276"/>
                <a:gd name="T6" fmla="*/ 347 w 813"/>
                <a:gd name="T7" fmla="*/ 54 h 276"/>
                <a:gd name="T8" fmla="*/ 167 w 813"/>
                <a:gd name="T9" fmla="*/ 0 h 276"/>
                <a:gd name="T10" fmla="*/ 0 w 813"/>
                <a:gd name="T11" fmla="*/ 0 h 276"/>
                <a:gd name="T12" fmla="*/ 227 w 813"/>
                <a:gd name="T13" fmla="*/ 60 h 276"/>
                <a:gd name="T14" fmla="*/ 442 w 813"/>
                <a:gd name="T15" fmla="*/ 132 h 276"/>
                <a:gd name="T16" fmla="*/ 634 w 813"/>
                <a:gd name="T17" fmla="*/ 204 h 276"/>
                <a:gd name="T18" fmla="*/ 813 w 813"/>
                <a:gd name="T19" fmla="*/ 276 h 276"/>
                <a:gd name="T20" fmla="*/ 813 w 813"/>
                <a:gd name="T21" fmla="*/ 222 h 276"/>
                <a:gd name="T22" fmla="*/ 813 w 813"/>
                <a:gd name="T23" fmla="*/ 22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 cmpd="sng">
                  <a:solidFill>
                    <a:srgbClr val="003399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5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8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19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2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2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22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9422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9422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25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26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2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28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29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0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1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2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3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4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5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6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7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4248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9424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9425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94251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94252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94253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39BE6039-64C2-467F-83E7-7F8590A1E26A}" type="slidenum">
              <a:rPr lang="cs-CZ"/>
              <a:pPr/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035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5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5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5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5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6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7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7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7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7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037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037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0037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037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037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10037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E512B8D-C059-4761-8994-787E94754956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0038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445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10445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latin typeface="Arial" charset="0"/>
              </a:endParaRPr>
            </a:p>
          </p:txBody>
        </p:sp>
        <p:sp>
          <p:nvSpPr>
            <p:cNvPr id="10445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044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44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04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044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AA5A9835-07B5-4170-89BC-6C22731D9F9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14691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1469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1469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2 w 3271"/>
                    <a:gd name="T1" fmla="*/ 1990 h 3075"/>
                    <a:gd name="T2" fmla="*/ 186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09 w 3271"/>
                    <a:gd name="T13" fmla="*/ 216 h 3075"/>
                    <a:gd name="T14" fmla="*/ 508 w 3271"/>
                    <a:gd name="T15" fmla="*/ 42 h 3075"/>
                    <a:gd name="T16" fmla="*/ 891 w 3271"/>
                    <a:gd name="T17" fmla="*/ 6 h 3075"/>
                    <a:gd name="T18" fmla="*/ 1334 w 3271"/>
                    <a:gd name="T19" fmla="*/ 102 h 3075"/>
                    <a:gd name="T20" fmla="*/ 1806 w 3271"/>
                    <a:gd name="T21" fmla="*/ 324 h 3075"/>
                    <a:gd name="T22" fmla="*/ 2272 w 3271"/>
                    <a:gd name="T23" fmla="*/ 659 h 3075"/>
                    <a:gd name="T24" fmla="*/ 2769 w 3271"/>
                    <a:gd name="T25" fmla="*/ 1187 h 3075"/>
                    <a:gd name="T26" fmla="*/ 3085 w 3271"/>
                    <a:gd name="T27" fmla="*/ 1702 h 3075"/>
                    <a:gd name="T28" fmla="*/ 3205 w 3271"/>
                    <a:gd name="T29" fmla="*/ 2008 h 3075"/>
                    <a:gd name="T30" fmla="*/ 3259 w 3271"/>
                    <a:gd name="T31" fmla="*/ 2302 h 3075"/>
                    <a:gd name="T32" fmla="*/ 3253 w 3271"/>
                    <a:gd name="T33" fmla="*/ 2565 h 3075"/>
                    <a:gd name="T34" fmla="*/ 3187 w 3271"/>
                    <a:gd name="T35" fmla="*/ 2781 h 3075"/>
                    <a:gd name="T36" fmla="*/ 3068 w 3271"/>
                    <a:gd name="T37" fmla="*/ 2961 h 3075"/>
                    <a:gd name="T38" fmla="*/ 2918 w 3271"/>
                    <a:gd name="T39" fmla="*/ 3075 h 3075"/>
                    <a:gd name="T40" fmla="*/ 3068 w 3271"/>
                    <a:gd name="T41" fmla="*/ 2967 h 3075"/>
                    <a:gd name="T42" fmla="*/ 3193 w 3271"/>
                    <a:gd name="T43" fmla="*/ 2787 h 3075"/>
                    <a:gd name="T44" fmla="*/ 3259 w 3271"/>
                    <a:gd name="T45" fmla="*/ 2565 h 3075"/>
                    <a:gd name="T46" fmla="*/ 3265 w 3271"/>
                    <a:gd name="T47" fmla="*/ 2302 h 3075"/>
                    <a:gd name="T48" fmla="*/ 3211 w 3271"/>
                    <a:gd name="T49" fmla="*/ 2008 h 3075"/>
                    <a:gd name="T50" fmla="*/ 3091 w 3271"/>
                    <a:gd name="T51" fmla="*/ 1702 h 3075"/>
                    <a:gd name="T52" fmla="*/ 2775 w 3271"/>
                    <a:gd name="T53" fmla="*/ 1181 h 3075"/>
                    <a:gd name="T54" fmla="*/ 2278 w 3271"/>
                    <a:gd name="T55" fmla="*/ 653 h 3075"/>
                    <a:gd name="T56" fmla="*/ 1806 w 3271"/>
                    <a:gd name="T57" fmla="*/ 318 h 3075"/>
                    <a:gd name="T58" fmla="*/ 1334 w 3271"/>
                    <a:gd name="T59" fmla="*/ 96 h 3075"/>
                    <a:gd name="T60" fmla="*/ 891 w 3271"/>
                    <a:gd name="T61" fmla="*/ 0 h 3075"/>
                    <a:gd name="T62" fmla="*/ 502 w 3271"/>
                    <a:gd name="T63" fmla="*/ 36 h 3075"/>
                    <a:gd name="T64" fmla="*/ 204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0 w 3271"/>
                    <a:gd name="T75" fmla="*/ 1474 h 3075"/>
                    <a:gd name="T76" fmla="*/ 353 w 3271"/>
                    <a:gd name="T77" fmla="*/ 1786 h 3075"/>
                    <a:gd name="T78" fmla="*/ 849 w 3271"/>
                    <a:gd name="T79" fmla="*/ 2380 h 3075"/>
                    <a:gd name="T80" fmla="*/ 1244 w 3271"/>
                    <a:gd name="T81" fmla="*/ 2709 h 3075"/>
                    <a:gd name="T82" fmla="*/ 1656 w 3271"/>
                    <a:gd name="T83" fmla="*/ 2961 h 3075"/>
                    <a:gd name="T84" fmla="*/ 1937 w 3271"/>
                    <a:gd name="T85" fmla="*/ 3075 h 3075"/>
                    <a:gd name="T86" fmla="*/ 1525 w 3271"/>
                    <a:gd name="T87" fmla="*/ 2889 h 3075"/>
                    <a:gd name="T88" fmla="*/ 1118 w 3271"/>
                    <a:gd name="T89" fmla="*/ 2607 h 3075"/>
                    <a:gd name="T90" fmla="*/ 849 w 3271"/>
                    <a:gd name="T91" fmla="*/ 2380 h 3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11469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1469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46 w 3952"/>
                      <a:gd name="T1" fmla="*/ 2860 h 3501"/>
                      <a:gd name="T2" fmla="*/ 3910 w 3952"/>
                      <a:gd name="T3" fmla="*/ 2614 h 3501"/>
                      <a:gd name="T4" fmla="*/ 3839 w 3952"/>
                      <a:gd name="T5" fmla="*/ 2368 h 3501"/>
                      <a:gd name="T6" fmla="*/ 3731 w 3952"/>
                      <a:gd name="T7" fmla="*/ 2110 h 3501"/>
                      <a:gd name="T8" fmla="*/ 3593 w 3952"/>
                      <a:gd name="T9" fmla="*/ 1853 h 3501"/>
                      <a:gd name="T10" fmla="*/ 3432 w 3952"/>
                      <a:gd name="T11" fmla="*/ 1595 h 3501"/>
                      <a:gd name="T12" fmla="*/ 3241 w 3952"/>
                      <a:gd name="T13" fmla="*/ 1343 h 3501"/>
                      <a:gd name="T14" fmla="*/ 3025 w 3952"/>
                      <a:gd name="T15" fmla="*/ 1103 h 3501"/>
                      <a:gd name="T16" fmla="*/ 2721 w 3952"/>
                      <a:gd name="T17" fmla="*/ 815 h 3501"/>
                      <a:gd name="T18" fmla="*/ 2332 w 3952"/>
                      <a:gd name="T19" fmla="*/ 522 h 3501"/>
                      <a:gd name="T20" fmla="*/ 1943 w 3952"/>
                      <a:gd name="T21" fmla="*/ 288 h 3501"/>
                      <a:gd name="T22" fmla="*/ 1555 w 3952"/>
                      <a:gd name="T23" fmla="*/ 126 h 3501"/>
                      <a:gd name="T24" fmla="*/ 1184 w 3952"/>
                      <a:gd name="T25" fmla="*/ 24 h 3501"/>
                      <a:gd name="T26" fmla="*/ 837 w 3952"/>
                      <a:gd name="T27" fmla="*/ 0 h 3501"/>
                      <a:gd name="T28" fmla="*/ 526 w 3952"/>
                      <a:gd name="T29" fmla="*/ 48 h 3501"/>
                      <a:gd name="T30" fmla="*/ 263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69 w 3952"/>
                      <a:gd name="T39" fmla="*/ 174 h 3501"/>
                      <a:gd name="T40" fmla="*/ 526 w 3952"/>
                      <a:gd name="T41" fmla="*/ 48 h 3501"/>
                      <a:gd name="T42" fmla="*/ 837 w 3952"/>
                      <a:gd name="T43" fmla="*/ 6 h 3501"/>
                      <a:gd name="T44" fmla="*/ 1184 w 3952"/>
                      <a:gd name="T45" fmla="*/ 30 h 3501"/>
                      <a:gd name="T46" fmla="*/ 1555 w 3952"/>
                      <a:gd name="T47" fmla="*/ 132 h 3501"/>
                      <a:gd name="T48" fmla="*/ 1943 w 3952"/>
                      <a:gd name="T49" fmla="*/ 294 h 3501"/>
                      <a:gd name="T50" fmla="*/ 2332 w 3952"/>
                      <a:gd name="T51" fmla="*/ 528 h 3501"/>
                      <a:gd name="T52" fmla="*/ 2715 w 3952"/>
                      <a:gd name="T53" fmla="*/ 821 h 3501"/>
                      <a:gd name="T54" fmla="*/ 3127 w 3952"/>
                      <a:gd name="T55" fmla="*/ 1223 h 3501"/>
                      <a:gd name="T56" fmla="*/ 3336 w 3952"/>
                      <a:gd name="T57" fmla="*/ 1469 h 3501"/>
                      <a:gd name="T58" fmla="*/ 3510 w 3952"/>
                      <a:gd name="T59" fmla="*/ 1727 h 3501"/>
                      <a:gd name="T60" fmla="*/ 3665 w 3952"/>
                      <a:gd name="T61" fmla="*/ 1984 h 3501"/>
                      <a:gd name="T62" fmla="*/ 3785 w 3952"/>
                      <a:gd name="T63" fmla="*/ 2236 h 3501"/>
                      <a:gd name="T64" fmla="*/ 3875 w 3952"/>
                      <a:gd name="T65" fmla="*/ 2494 h 3501"/>
                      <a:gd name="T66" fmla="*/ 3934 w 3952"/>
                      <a:gd name="T67" fmla="*/ 2740 h 3501"/>
                      <a:gd name="T68" fmla="*/ 3952 w 3952"/>
                      <a:gd name="T69" fmla="*/ 2973 h 3501"/>
                      <a:gd name="T70" fmla="*/ 3922 w 3952"/>
                      <a:gd name="T71" fmla="*/ 3255 h 3501"/>
                      <a:gd name="T72" fmla="*/ 3833 w 3952"/>
                      <a:gd name="T73" fmla="*/ 3501 h 3501"/>
                      <a:gd name="T74" fmla="*/ 3886 w 3952"/>
                      <a:gd name="T75" fmla="*/ 3387 h 3501"/>
                      <a:gd name="T76" fmla="*/ 3946 w 3952"/>
                      <a:gd name="T77" fmla="*/ 3123 h 3501"/>
                      <a:gd name="T78" fmla="*/ 3952 w 3952"/>
                      <a:gd name="T79" fmla="*/ 2973 h 35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69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6 w 3791"/>
                      <a:gd name="T1" fmla="*/ 2416 h 3363"/>
                      <a:gd name="T2" fmla="*/ 419 w 3791"/>
                      <a:gd name="T3" fmla="*/ 2062 h 3363"/>
                      <a:gd name="T4" fmla="*/ 215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39 w 3791"/>
                      <a:gd name="T15" fmla="*/ 246 h 3363"/>
                      <a:gd name="T16" fmla="*/ 580 w 3791"/>
                      <a:gd name="T17" fmla="*/ 48 h 3363"/>
                      <a:gd name="T18" fmla="*/ 1028 w 3791"/>
                      <a:gd name="T19" fmla="*/ 6 h 3363"/>
                      <a:gd name="T20" fmla="*/ 1543 w 3791"/>
                      <a:gd name="T21" fmla="*/ 120 h 3363"/>
                      <a:gd name="T22" fmla="*/ 2087 w 3791"/>
                      <a:gd name="T23" fmla="*/ 378 h 3363"/>
                      <a:gd name="T24" fmla="*/ 2631 w 3791"/>
                      <a:gd name="T25" fmla="*/ 773 h 3363"/>
                      <a:gd name="T26" fmla="*/ 3115 w 3791"/>
                      <a:gd name="T27" fmla="*/ 1265 h 3363"/>
                      <a:gd name="T28" fmla="*/ 3378 w 3791"/>
                      <a:gd name="T29" fmla="*/ 1625 h 3363"/>
                      <a:gd name="T30" fmla="*/ 3582 w 3791"/>
                      <a:gd name="T31" fmla="*/ 1984 h 3363"/>
                      <a:gd name="T32" fmla="*/ 3719 w 3791"/>
                      <a:gd name="T33" fmla="*/ 2344 h 3363"/>
                      <a:gd name="T34" fmla="*/ 3785 w 3791"/>
                      <a:gd name="T35" fmla="*/ 2686 h 3363"/>
                      <a:gd name="T36" fmla="*/ 3749 w 3791"/>
                      <a:gd name="T37" fmla="*/ 3105 h 3363"/>
                      <a:gd name="T38" fmla="*/ 3629 w 3791"/>
                      <a:gd name="T39" fmla="*/ 3363 h 3363"/>
                      <a:gd name="T40" fmla="*/ 3779 w 3791"/>
                      <a:gd name="T41" fmla="*/ 2967 h 3363"/>
                      <a:gd name="T42" fmla="*/ 3791 w 3791"/>
                      <a:gd name="T43" fmla="*/ 2794 h 3363"/>
                      <a:gd name="T44" fmla="*/ 3749 w 3791"/>
                      <a:gd name="T45" fmla="*/ 2458 h 3363"/>
                      <a:gd name="T46" fmla="*/ 3635 w 3791"/>
                      <a:gd name="T47" fmla="*/ 2104 h 3363"/>
                      <a:gd name="T48" fmla="*/ 3456 w 3791"/>
                      <a:gd name="T49" fmla="*/ 1739 h 3363"/>
                      <a:gd name="T50" fmla="*/ 3211 w 3791"/>
                      <a:gd name="T51" fmla="*/ 1385 h 3363"/>
                      <a:gd name="T52" fmla="*/ 2804 w 3791"/>
                      <a:gd name="T53" fmla="*/ 929 h 3363"/>
                      <a:gd name="T54" fmla="*/ 2272 w 3791"/>
                      <a:gd name="T55" fmla="*/ 492 h 3363"/>
                      <a:gd name="T56" fmla="*/ 1722 w 3791"/>
                      <a:gd name="T57" fmla="*/ 192 h 3363"/>
                      <a:gd name="T58" fmla="*/ 1190 w 3791"/>
                      <a:gd name="T59" fmla="*/ 24 h 3363"/>
                      <a:gd name="T60" fmla="*/ 717 w 3791"/>
                      <a:gd name="T61" fmla="*/ 12 h 3363"/>
                      <a:gd name="T62" fmla="*/ 335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1 w 3791"/>
                      <a:gd name="T73" fmla="*/ 1583 h 3363"/>
                      <a:gd name="T74" fmla="*/ 341 w 3791"/>
                      <a:gd name="T75" fmla="*/ 1942 h 3363"/>
                      <a:gd name="T76" fmla="*/ 580 w 3791"/>
                      <a:gd name="T77" fmla="*/ 2302 h 3363"/>
                      <a:gd name="T78" fmla="*/ 987 w 3791"/>
                      <a:gd name="T79" fmla="*/ 2758 h 3363"/>
                      <a:gd name="T80" fmla="*/ 1596 w 3791"/>
                      <a:gd name="T81" fmla="*/ 3237 h 3363"/>
                      <a:gd name="T82" fmla="*/ 1596 w 3791"/>
                      <a:gd name="T83" fmla="*/ 3237 h 3363"/>
                      <a:gd name="T84" fmla="*/ 993 w 3791"/>
                      <a:gd name="T85" fmla="*/ 2758 h 3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69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38 w 3527"/>
                      <a:gd name="T1" fmla="*/ 2146 h 3225"/>
                      <a:gd name="T2" fmla="*/ 317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7 w 3527"/>
                      <a:gd name="T15" fmla="*/ 150 h 3225"/>
                      <a:gd name="T16" fmla="*/ 669 w 3527"/>
                      <a:gd name="T17" fmla="*/ 12 h 3225"/>
                      <a:gd name="T18" fmla="*/ 1112 w 3527"/>
                      <a:gd name="T19" fmla="*/ 24 h 3225"/>
                      <a:gd name="T20" fmla="*/ 1608 w 3527"/>
                      <a:gd name="T21" fmla="*/ 174 h 3225"/>
                      <a:gd name="T22" fmla="*/ 2116 w 3527"/>
                      <a:gd name="T23" fmla="*/ 456 h 3225"/>
                      <a:gd name="T24" fmla="*/ 2613 w 3527"/>
                      <a:gd name="T25" fmla="*/ 857 h 3225"/>
                      <a:gd name="T26" fmla="*/ 3073 w 3527"/>
                      <a:gd name="T27" fmla="*/ 1391 h 3225"/>
                      <a:gd name="T28" fmla="*/ 3276 w 3527"/>
                      <a:gd name="T29" fmla="*/ 1726 h 3225"/>
                      <a:gd name="T30" fmla="*/ 3426 w 3527"/>
                      <a:gd name="T31" fmla="*/ 2062 h 3225"/>
                      <a:gd name="T32" fmla="*/ 3509 w 3527"/>
                      <a:gd name="T33" fmla="*/ 2386 h 3225"/>
                      <a:gd name="T34" fmla="*/ 3521 w 3527"/>
                      <a:gd name="T35" fmla="*/ 2680 h 3225"/>
                      <a:gd name="T36" fmla="*/ 3474 w 3527"/>
                      <a:gd name="T37" fmla="*/ 2931 h 3225"/>
                      <a:gd name="T38" fmla="*/ 3360 w 3527"/>
                      <a:gd name="T39" fmla="*/ 3141 h 3225"/>
                      <a:gd name="T40" fmla="*/ 3282 w 3527"/>
                      <a:gd name="T41" fmla="*/ 3225 h 3225"/>
                      <a:gd name="T42" fmla="*/ 3312 w 3527"/>
                      <a:gd name="T43" fmla="*/ 3201 h 3225"/>
                      <a:gd name="T44" fmla="*/ 3444 w 3527"/>
                      <a:gd name="T45" fmla="*/ 3009 h 3225"/>
                      <a:gd name="T46" fmla="*/ 3515 w 3527"/>
                      <a:gd name="T47" fmla="*/ 2769 h 3225"/>
                      <a:gd name="T48" fmla="*/ 3521 w 3527"/>
                      <a:gd name="T49" fmla="*/ 2488 h 3225"/>
                      <a:gd name="T50" fmla="*/ 3462 w 3527"/>
                      <a:gd name="T51" fmla="*/ 2170 h 3225"/>
                      <a:gd name="T52" fmla="*/ 3336 w 3527"/>
                      <a:gd name="T53" fmla="*/ 1834 h 3225"/>
                      <a:gd name="T54" fmla="*/ 3145 w 3527"/>
                      <a:gd name="T55" fmla="*/ 1499 h 3225"/>
                      <a:gd name="T56" fmla="*/ 2816 w 3527"/>
                      <a:gd name="T57" fmla="*/ 1061 h 3225"/>
                      <a:gd name="T58" fmla="*/ 2284 w 3527"/>
                      <a:gd name="T59" fmla="*/ 575 h 3225"/>
                      <a:gd name="T60" fmla="*/ 1775 w 3527"/>
                      <a:gd name="T61" fmla="*/ 252 h 3225"/>
                      <a:gd name="T62" fmla="*/ 1273 w 3527"/>
                      <a:gd name="T63" fmla="*/ 60 h 3225"/>
                      <a:gd name="T64" fmla="*/ 807 w 3527"/>
                      <a:gd name="T65" fmla="*/ 0 h 3225"/>
                      <a:gd name="T66" fmla="*/ 418 w 3527"/>
                      <a:gd name="T67" fmla="*/ 84 h 3225"/>
                      <a:gd name="T68" fmla="*/ 167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1 w 3527"/>
                      <a:gd name="T79" fmla="*/ 1708 h 3225"/>
                      <a:gd name="T80" fmla="*/ 454 w 3527"/>
                      <a:gd name="T81" fmla="*/ 2038 h 3225"/>
                      <a:gd name="T82" fmla="*/ 914 w 3527"/>
                      <a:gd name="T83" fmla="*/ 2572 h 3225"/>
                      <a:gd name="T84" fmla="*/ 1255 w 3527"/>
                      <a:gd name="T85" fmla="*/ 2865 h 3225"/>
                      <a:gd name="T86" fmla="*/ 1608 w 3527"/>
                      <a:gd name="T87" fmla="*/ 3099 h 3225"/>
                      <a:gd name="T88" fmla="*/ 1853 w 3527"/>
                      <a:gd name="T89" fmla="*/ 3225 h 3225"/>
                      <a:gd name="T90" fmla="*/ 1494 w 3527"/>
                      <a:gd name="T91" fmla="*/ 3027 h 3225"/>
                      <a:gd name="T92" fmla="*/ 1142 w 3527"/>
                      <a:gd name="T93" fmla="*/ 2769 h 32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grpSp>
                <p:nvGrpSpPr>
                  <p:cNvPr id="11469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1469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45 w 4251"/>
                        <a:gd name="T1" fmla="*/ 3237 h 3794"/>
                        <a:gd name="T2" fmla="*/ 4203 w 4251"/>
                        <a:gd name="T3" fmla="*/ 2961 h 3794"/>
                        <a:gd name="T4" fmla="*/ 4120 w 4251"/>
                        <a:gd name="T5" fmla="*/ 2679 h 3794"/>
                        <a:gd name="T6" fmla="*/ 4000 w 4251"/>
                        <a:gd name="T7" fmla="*/ 2391 h 3794"/>
                        <a:gd name="T8" fmla="*/ 3845 w 4251"/>
                        <a:gd name="T9" fmla="*/ 2098 h 3794"/>
                        <a:gd name="T10" fmla="*/ 3659 w 4251"/>
                        <a:gd name="T11" fmla="*/ 1810 h 3794"/>
                        <a:gd name="T12" fmla="*/ 3438 w 4251"/>
                        <a:gd name="T13" fmla="*/ 1528 h 3794"/>
                        <a:gd name="T14" fmla="*/ 3193 w 4251"/>
                        <a:gd name="T15" fmla="*/ 1252 h 3794"/>
                        <a:gd name="T16" fmla="*/ 2858 w 4251"/>
                        <a:gd name="T17" fmla="*/ 935 h 3794"/>
                        <a:gd name="T18" fmla="*/ 2434 w 4251"/>
                        <a:gd name="T19" fmla="*/ 605 h 3794"/>
                        <a:gd name="T20" fmla="*/ 1991 w 4251"/>
                        <a:gd name="T21" fmla="*/ 341 h 3794"/>
                        <a:gd name="T22" fmla="*/ 1549 w 4251"/>
                        <a:gd name="T23" fmla="*/ 143 h 3794"/>
                        <a:gd name="T24" fmla="*/ 1124 w 4251"/>
                        <a:gd name="T25" fmla="*/ 35 h 3794"/>
                        <a:gd name="T26" fmla="*/ 741 w 4251"/>
                        <a:gd name="T27" fmla="*/ 0 h 3794"/>
                        <a:gd name="T28" fmla="*/ 401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3 w 4251"/>
                        <a:gd name="T35" fmla="*/ 101 h 3794"/>
                        <a:gd name="T36" fmla="*/ 586 w 4251"/>
                        <a:gd name="T37" fmla="*/ 18 h 3794"/>
                        <a:gd name="T38" fmla="*/ 957 w 4251"/>
                        <a:gd name="T39" fmla="*/ 18 h 3794"/>
                        <a:gd name="T40" fmla="*/ 1357 w 4251"/>
                        <a:gd name="T41" fmla="*/ 95 h 3794"/>
                        <a:gd name="T42" fmla="*/ 1782 w 4251"/>
                        <a:gd name="T43" fmla="*/ 245 h 3794"/>
                        <a:gd name="T44" fmla="*/ 2212 w 4251"/>
                        <a:gd name="T45" fmla="*/ 467 h 3794"/>
                        <a:gd name="T46" fmla="*/ 2643 w 4251"/>
                        <a:gd name="T47" fmla="*/ 761 h 3794"/>
                        <a:gd name="T48" fmla="*/ 3061 w 4251"/>
                        <a:gd name="T49" fmla="*/ 1120 h 3794"/>
                        <a:gd name="T50" fmla="*/ 3318 w 4251"/>
                        <a:gd name="T51" fmla="*/ 1390 h 3794"/>
                        <a:gd name="T52" fmla="*/ 3552 w 4251"/>
                        <a:gd name="T53" fmla="*/ 1666 h 3794"/>
                        <a:gd name="T54" fmla="*/ 3755 w 4251"/>
                        <a:gd name="T55" fmla="*/ 1954 h 3794"/>
                        <a:gd name="T56" fmla="*/ 3922 w 4251"/>
                        <a:gd name="T57" fmla="*/ 2247 h 3794"/>
                        <a:gd name="T58" fmla="*/ 4060 w 4251"/>
                        <a:gd name="T59" fmla="*/ 2535 h 3794"/>
                        <a:gd name="T60" fmla="*/ 4162 w 4251"/>
                        <a:gd name="T61" fmla="*/ 2823 h 3794"/>
                        <a:gd name="T62" fmla="*/ 4221 w 4251"/>
                        <a:gd name="T63" fmla="*/ 3105 h 3794"/>
                        <a:gd name="T64" fmla="*/ 4245 w 4251"/>
                        <a:gd name="T65" fmla="*/ 3368 h 3794"/>
                        <a:gd name="T66" fmla="*/ 4233 w 4251"/>
                        <a:gd name="T67" fmla="*/ 3590 h 3794"/>
                        <a:gd name="T68" fmla="*/ 4185 w 4251"/>
                        <a:gd name="T69" fmla="*/ 3794 h 3794"/>
                        <a:gd name="T70" fmla="*/ 4215 w 4251"/>
                        <a:gd name="T71" fmla="*/ 3692 h 3794"/>
                        <a:gd name="T72" fmla="*/ 4245 w 4251"/>
                        <a:gd name="T73" fmla="*/ 3482 h 3794"/>
                        <a:gd name="T74" fmla="*/ 4251 w 4251"/>
                        <a:gd name="T75" fmla="*/ 3368 h 379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grpSp>
                  <p:nvGrpSpPr>
                    <p:cNvPr id="11470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1470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1 w 4108"/>
                          <a:gd name="T1" fmla="*/ 186 h 3657"/>
                          <a:gd name="T2" fmla="*/ 442 w 4108"/>
                          <a:gd name="T3" fmla="*/ 54 h 3657"/>
                          <a:gd name="T4" fmla="*/ 771 w 4108"/>
                          <a:gd name="T5" fmla="*/ 6 h 3657"/>
                          <a:gd name="T6" fmla="*/ 1136 w 4108"/>
                          <a:gd name="T7" fmla="*/ 36 h 3657"/>
                          <a:gd name="T8" fmla="*/ 1537 w 4108"/>
                          <a:gd name="T9" fmla="*/ 144 h 3657"/>
                          <a:gd name="T10" fmla="*/ 1949 w 4108"/>
                          <a:gd name="T11" fmla="*/ 324 h 3657"/>
                          <a:gd name="T12" fmla="*/ 2368 w 4108"/>
                          <a:gd name="T13" fmla="*/ 570 h 3657"/>
                          <a:gd name="T14" fmla="*/ 2780 w 4108"/>
                          <a:gd name="T15" fmla="*/ 888 h 3657"/>
                          <a:gd name="T16" fmla="*/ 3103 w 4108"/>
                          <a:gd name="T17" fmla="*/ 1193 h 3657"/>
                          <a:gd name="T18" fmla="*/ 3336 w 4108"/>
                          <a:gd name="T19" fmla="*/ 1451 h 3657"/>
                          <a:gd name="T20" fmla="*/ 3540 w 4108"/>
                          <a:gd name="T21" fmla="*/ 1721 h 3657"/>
                          <a:gd name="T22" fmla="*/ 3719 w 4108"/>
                          <a:gd name="T23" fmla="*/ 1997 h 3657"/>
                          <a:gd name="T24" fmla="*/ 3863 w 4108"/>
                          <a:gd name="T25" fmla="*/ 2272 h 3657"/>
                          <a:gd name="T26" fmla="*/ 3976 w 4108"/>
                          <a:gd name="T27" fmla="*/ 2548 h 3657"/>
                          <a:gd name="T28" fmla="*/ 4060 w 4108"/>
                          <a:gd name="T29" fmla="*/ 2818 h 3657"/>
                          <a:gd name="T30" fmla="*/ 4102 w 4108"/>
                          <a:gd name="T31" fmla="*/ 3070 h 3657"/>
                          <a:gd name="T32" fmla="*/ 4102 w 4108"/>
                          <a:gd name="T33" fmla="*/ 3321 h 3657"/>
                          <a:gd name="T34" fmla="*/ 4060 w 4108"/>
                          <a:gd name="T35" fmla="*/ 3549 h 3657"/>
                          <a:gd name="T36" fmla="*/ 4030 w 4108"/>
                          <a:gd name="T37" fmla="*/ 3657 h 3657"/>
                          <a:gd name="T38" fmla="*/ 4090 w 4108"/>
                          <a:gd name="T39" fmla="*/ 3447 h 3657"/>
                          <a:gd name="T40" fmla="*/ 4108 w 4108"/>
                          <a:gd name="T41" fmla="*/ 3213 h 3657"/>
                          <a:gd name="T42" fmla="*/ 4102 w 4108"/>
                          <a:gd name="T43" fmla="*/ 3070 h 3657"/>
                          <a:gd name="T44" fmla="*/ 4060 w 4108"/>
                          <a:gd name="T45" fmla="*/ 2812 h 3657"/>
                          <a:gd name="T46" fmla="*/ 3982 w 4108"/>
                          <a:gd name="T47" fmla="*/ 2548 h 3657"/>
                          <a:gd name="T48" fmla="*/ 3869 w 4108"/>
                          <a:gd name="T49" fmla="*/ 2272 h 3657"/>
                          <a:gd name="T50" fmla="*/ 3725 w 4108"/>
                          <a:gd name="T51" fmla="*/ 1997 h 3657"/>
                          <a:gd name="T52" fmla="*/ 3546 w 4108"/>
                          <a:gd name="T53" fmla="*/ 1721 h 3657"/>
                          <a:gd name="T54" fmla="*/ 3342 w 4108"/>
                          <a:gd name="T55" fmla="*/ 1451 h 3657"/>
                          <a:gd name="T56" fmla="*/ 3109 w 4108"/>
                          <a:gd name="T57" fmla="*/ 1187 h 3657"/>
                          <a:gd name="T58" fmla="*/ 2792 w 4108"/>
                          <a:gd name="T59" fmla="*/ 888 h 3657"/>
                          <a:gd name="T60" fmla="*/ 2386 w 4108"/>
                          <a:gd name="T61" fmla="*/ 576 h 3657"/>
                          <a:gd name="T62" fmla="*/ 1967 w 4108"/>
                          <a:gd name="T63" fmla="*/ 330 h 3657"/>
                          <a:gd name="T64" fmla="*/ 1543 w 4108"/>
                          <a:gd name="T65" fmla="*/ 144 h 3657"/>
                          <a:gd name="T66" fmla="*/ 1130 w 4108"/>
                          <a:gd name="T67" fmla="*/ 30 h 3657"/>
                          <a:gd name="T68" fmla="*/ 753 w 4108"/>
                          <a:gd name="T69" fmla="*/ 0 h 3657"/>
                          <a:gd name="T70" fmla="*/ 431 w 4108"/>
                          <a:gd name="T71" fmla="*/ 54 h 3657"/>
                          <a:gd name="T72" fmla="*/ 161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grpSp>
                    <p:nvGrpSpPr>
                      <p:cNvPr id="11470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1470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0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0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0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0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0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0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1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2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3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09 w 1537"/>
                            <a:gd name="T1" fmla="*/ 1264 h 1768"/>
                            <a:gd name="T2" fmla="*/ 1058 w 1537"/>
                            <a:gd name="T3" fmla="*/ 1402 h 1768"/>
                            <a:gd name="T4" fmla="*/ 1214 w 1537"/>
                            <a:gd name="T5" fmla="*/ 1528 h 1768"/>
                            <a:gd name="T6" fmla="*/ 1369 w 1537"/>
                            <a:gd name="T7" fmla="*/ 1654 h 1768"/>
                            <a:gd name="T8" fmla="*/ 1531 w 1537"/>
                            <a:gd name="T9" fmla="*/ 1768 h 1768"/>
                            <a:gd name="T10" fmla="*/ 1537 w 1537"/>
                            <a:gd name="T11" fmla="*/ 1768 h 1768"/>
                            <a:gd name="T12" fmla="*/ 1375 w 1537"/>
                            <a:gd name="T13" fmla="*/ 1654 h 1768"/>
                            <a:gd name="T14" fmla="*/ 1220 w 1537"/>
                            <a:gd name="T15" fmla="*/ 1534 h 1768"/>
                            <a:gd name="T16" fmla="*/ 1064 w 1537"/>
                            <a:gd name="T17" fmla="*/ 1402 h 1768"/>
                            <a:gd name="T18" fmla="*/ 915 w 1537"/>
                            <a:gd name="T19" fmla="*/ 1258 h 1768"/>
                            <a:gd name="T20" fmla="*/ 765 w 1537"/>
                            <a:gd name="T21" fmla="*/ 1115 h 1768"/>
                            <a:gd name="T22" fmla="*/ 628 w 1537"/>
                            <a:gd name="T23" fmla="*/ 959 h 1768"/>
                            <a:gd name="T24" fmla="*/ 496 w 1537"/>
                            <a:gd name="T25" fmla="*/ 803 h 1768"/>
                            <a:gd name="T26" fmla="*/ 377 w 1537"/>
                            <a:gd name="T27" fmla="*/ 647 h 1768"/>
                            <a:gd name="T28" fmla="*/ 269 w 1537"/>
                            <a:gd name="T29" fmla="*/ 485 h 1768"/>
                            <a:gd name="T30" fmla="*/ 167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7 w 1537"/>
                            <a:gd name="T41" fmla="*/ 335 h 1768"/>
                            <a:gd name="T42" fmla="*/ 269 w 1537"/>
                            <a:gd name="T43" fmla="*/ 491 h 1768"/>
                            <a:gd name="T44" fmla="*/ 377 w 1537"/>
                            <a:gd name="T45" fmla="*/ 653 h 1768"/>
                            <a:gd name="T46" fmla="*/ 496 w 1537"/>
                            <a:gd name="T47" fmla="*/ 809 h 1768"/>
                            <a:gd name="T48" fmla="*/ 628 w 1537"/>
                            <a:gd name="T49" fmla="*/ 965 h 1768"/>
                            <a:gd name="T50" fmla="*/ 765 w 1537"/>
                            <a:gd name="T51" fmla="*/ 1121 h 1768"/>
                            <a:gd name="T52" fmla="*/ 909 w 1537"/>
                            <a:gd name="T53" fmla="*/ 1264 h 1768"/>
                            <a:gd name="T54" fmla="*/ 909 w 1537"/>
                            <a:gd name="T55" fmla="*/ 1264 h 1768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grpSp>
                      <p:nvGrpSpPr>
                        <p:cNvPr id="11473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4740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1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2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3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4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5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6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7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8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49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50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114751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cs-CZ"/>
                          </a:p>
                        </p:txBody>
                      </p:sp>
                    </p:grpSp>
                    <p:sp>
                      <p:nvSpPr>
                        <p:cNvPr id="114752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3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4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5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6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7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8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59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0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1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2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3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4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5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6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7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8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69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0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1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2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3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4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5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6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7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8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79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0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1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2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3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4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5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6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114787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14788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14789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4790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114791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14792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3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4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5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6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7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8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799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114800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pSp>
          <p:nvGrpSpPr>
            <p:cNvPr id="114801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14802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3 w 1435"/>
                  <a:gd name="T1" fmla="*/ 1150 h 1618"/>
                  <a:gd name="T2" fmla="*/ 741 w 1435"/>
                  <a:gd name="T3" fmla="*/ 1019 h 1618"/>
                  <a:gd name="T4" fmla="*/ 610 w 1435"/>
                  <a:gd name="T5" fmla="*/ 875 h 1618"/>
                  <a:gd name="T6" fmla="*/ 490 w 1435"/>
                  <a:gd name="T7" fmla="*/ 737 h 1618"/>
                  <a:gd name="T8" fmla="*/ 377 w 1435"/>
                  <a:gd name="T9" fmla="*/ 593 h 1618"/>
                  <a:gd name="T10" fmla="*/ 275 w 1435"/>
                  <a:gd name="T11" fmla="*/ 443 h 1618"/>
                  <a:gd name="T12" fmla="*/ 173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3 w 1435"/>
                  <a:gd name="T23" fmla="*/ 305 h 1618"/>
                  <a:gd name="T24" fmla="*/ 269 w 1435"/>
                  <a:gd name="T25" fmla="*/ 449 h 1618"/>
                  <a:gd name="T26" fmla="*/ 377 w 1435"/>
                  <a:gd name="T27" fmla="*/ 593 h 1618"/>
                  <a:gd name="T28" fmla="*/ 490 w 1435"/>
                  <a:gd name="T29" fmla="*/ 737 h 1618"/>
                  <a:gd name="T30" fmla="*/ 610 w 1435"/>
                  <a:gd name="T31" fmla="*/ 881 h 1618"/>
                  <a:gd name="T32" fmla="*/ 735 w 1435"/>
                  <a:gd name="T33" fmla="*/ 1019 h 1618"/>
                  <a:gd name="T34" fmla="*/ 873 w 1435"/>
                  <a:gd name="T35" fmla="*/ 1150 h 1618"/>
                  <a:gd name="T36" fmla="*/ 1010 w 1435"/>
                  <a:gd name="T37" fmla="*/ 1276 h 1618"/>
                  <a:gd name="T38" fmla="*/ 1148 w 1435"/>
                  <a:gd name="T39" fmla="*/ 1396 h 1618"/>
                  <a:gd name="T40" fmla="*/ 1286 w 1435"/>
                  <a:gd name="T41" fmla="*/ 1510 h 1618"/>
                  <a:gd name="T42" fmla="*/ 1429 w 1435"/>
                  <a:gd name="T43" fmla="*/ 1618 h 1618"/>
                  <a:gd name="T44" fmla="*/ 1435 w 1435"/>
                  <a:gd name="T45" fmla="*/ 1618 h 1618"/>
                  <a:gd name="T46" fmla="*/ 1292 w 1435"/>
                  <a:gd name="T47" fmla="*/ 1510 h 1618"/>
                  <a:gd name="T48" fmla="*/ 1154 w 1435"/>
                  <a:gd name="T49" fmla="*/ 1396 h 1618"/>
                  <a:gd name="T50" fmla="*/ 1010 w 1435"/>
                  <a:gd name="T51" fmla="*/ 1276 h 1618"/>
                  <a:gd name="T52" fmla="*/ 873 w 1435"/>
                  <a:gd name="T53" fmla="*/ 1150 h 1618"/>
                  <a:gd name="T54" fmla="*/ 873 w 1435"/>
                  <a:gd name="T55" fmla="*/ 1150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4803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57 w 1668"/>
                  <a:gd name="T1" fmla="*/ 1463 h 2014"/>
                  <a:gd name="T2" fmla="*/ 789 w 1668"/>
                  <a:gd name="T3" fmla="*/ 1289 h 2014"/>
                  <a:gd name="T4" fmla="*/ 634 w 1668"/>
                  <a:gd name="T5" fmla="*/ 1115 h 2014"/>
                  <a:gd name="T6" fmla="*/ 490 w 1668"/>
                  <a:gd name="T7" fmla="*/ 929 h 2014"/>
                  <a:gd name="T8" fmla="*/ 365 w 1668"/>
                  <a:gd name="T9" fmla="*/ 743 h 2014"/>
                  <a:gd name="T10" fmla="*/ 251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1 w 1668"/>
                  <a:gd name="T25" fmla="*/ 569 h 2014"/>
                  <a:gd name="T26" fmla="*/ 365 w 1668"/>
                  <a:gd name="T27" fmla="*/ 755 h 2014"/>
                  <a:gd name="T28" fmla="*/ 490 w 1668"/>
                  <a:gd name="T29" fmla="*/ 935 h 2014"/>
                  <a:gd name="T30" fmla="*/ 634 w 1668"/>
                  <a:gd name="T31" fmla="*/ 1115 h 2014"/>
                  <a:gd name="T32" fmla="*/ 789 w 1668"/>
                  <a:gd name="T33" fmla="*/ 1295 h 2014"/>
                  <a:gd name="T34" fmla="*/ 957 w 1668"/>
                  <a:gd name="T35" fmla="*/ 1463 h 2014"/>
                  <a:gd name="T36" fmla="*/ 1130 w 1668"/>
                  <a:gd name="T37" fmla="*/ 1618 h 2014"/>
                  <a:gd name="T38" fmla="*/ 1303 w 1668"/>
                  <a:gd name="T39" fmla="*/ 1762 h 2014"/>
                  <a:gd name="T40" fmla="*/ 1483 w 1668"/>
                  <a:gd name="T41" fmla="*/ 1894 h 2014"/>
                  <a:gd name="T42" fmla="*/ 1662 w 1668"/>
                  <a:gd name="T43" fmla="*/ 2014 h 2014"/>
                  <a:gd name="T44" fmla="*/ 1668 w 1668"/>
                  <a:gd name="T45" fmla="*/ 2014 h 2014"/>
                  <a:gd name="T46" fmla="*/ 1483 w 1668"/>
                  <a:gd name="T47" fmla="*/ 1894 h 2014"/>
                  <a:gd name="T48" fmla="*/ 1303 w 1668"/>
                  <a:gd name="T49" fmla="*/ 1762 h 2014"/>
                  <a:gd name="T50" fmla="*/ 1130 w 1668"/>
                  <a:gd name="T51" fmla="*/ 1618 h 2014"/>
                  <a:gd name="T52" fmla="*/ 957 w 1668"/>
                  <a:gd name="T53" fmla="*/ 1463 h 2014"/>
                  <a:gd name="T54" fmla="*/ 957 w 1668"/>
                  <a:gd name="T55" fmla="*/ 1463 h 2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4804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4805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4806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4807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grpSp>
            <p:nvGrpSpPr>
              <p:cNvPr id="114808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14809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114810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2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4811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5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4812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8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114813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</p:grpSp>
      <p:sp>
        <p:nvSpPr>
          <p:cNvPr id="114814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14815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14816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3EC4537F-6C2E-4D0C-BEC9-E63D1AF16F14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14817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14818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81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48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818" grpId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34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2083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3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3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3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3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4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4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2084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208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208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208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0E99DFE-0EC2-4D16-8B42-369164C158BD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2084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2084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6" grpId="0"/>
      <p:bldP spid="12084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8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8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2288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288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8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8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8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8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8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89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12289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289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89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0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1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2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3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4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5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296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6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7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8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299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0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1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1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2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2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302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3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3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303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12303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2303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cs-CZ"/>
          </a:p>
        </p:txBody>
      </p:sp>
      <p:sp>
        <p:nvSpPr>
          <p:cNvPr id="12303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cs-CZ"/>
          </a:p>
        </p:txBody>
      </p:sp>
      <p:sp>
        <p:nvSpPr>
          <p:cNvPr id="12303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32EF10DD-FBD0-4CFE-BB6B-57540E39FD1F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2303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33" grpId="0"/>
      <p:bldP spid="12303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30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3209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2100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32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132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ABE9DF-7802-4FFA-9B8F-289152C2A181}" type="slidenum">
              <a:rPr lang="cs-CZ"/>
              <a:pPr/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1" grpId="0"/>
      <p:bldP spid="1321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21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/>
              <a:t>AKČNÍ PLÁN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ROK </a:t>
            </a:r>
            <a:r>
              <a:rPr lang="cs-CZ" b="1" dirty="0"/>
              <a:t>2013 - 2014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Újezd nad Lesy 19.listopadu 2012</a:t>
            </a:r>
          </a:p>
          <a:p>
            <a:endParaRPr lang="cs-CZ"/>
          </a:p>
          <a:p>
            <a:r>
              <a:rPr lang="cs-CZ"/>
              <a:t>Strategický tým ÚMČ Praha 21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5666"/>
            <a:ext cx="1224136" cy="122413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5666"/>
            <a:ext cx="1398249" cy="1213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60350"/>
            <a:ext cx="8540750" cy="6408738"/>
          </a:xfrm>
        </p:spPr>
        <p:txBody>
          <a:bodyPr/>
          <a:lstStyle/>
          <a:p>
            <a:r>
              <a:rPr lang="cs-CZ" dirty="0"/>
              <a:t>Povrch ul. Hodkovská, Čekanovská</a:t>
            </a:r>
          </a:p>
          <a:p>
            <a:r>
              <a:rPr lang="cs-CZ" dirty="0"/>
              <a:t>Zastávka MHD </a:t>
            </a:r>
            <a:r>
              <a:rPr lang="cs-CZ" dirty="0" err="1"/>
              <a:t>Blatov</a:t>
            </a:r>
            <a:r>
              <a:rPr lang="cs-CZ" dirty="0"/>
              <a:t>, MHD Polesná </a:t>
            </a:r>
            <a:endParaRPr lang="cs-CZ" dirty="0" smtClean="0"/>
          </a:p>
          <a:p>
            <a:r>
              <a:rPr lang="cs-CZ" dirty="0" smtClean="0"/>
              <a:t>Jednání </a:t>
            </a:r>
            <a:r>
              <a:rPr lang="cs-CZ" dirty="0" err="1"/>
              <a:t>Ropid</a:t>
            </a:r>
            <a:r>
              <a:rPr lang="cs-CZ" dirty="0"/>
              <a:t>, minibus Druhanická, </a:t>
            </a:r>
          </a:p>
          <a:p>
            <a:r>
              <a:rPr lang="cs-CZ" dirty="0"/>
              <a:t>Jednání SŽDC, parkoviště u nádraží</a:t>
            </a:r>
          </a:p>
          <a:p>
            <a:r>
              <a:rPr lang="cs-CZ" dirty="0"/>
              <a:t>Umístění veřejné nabíjecí stanice Praha – elektromobilní</a:t>
            </a:r>
          </a:p>
          <a:p>
            <a:r>
              <a:rPr lang="cs-CZ" dirty="0"/>
              <a:t>Parkování kol u Masarykovy ZŠ </a:t>
            </a:r>
            <a:endParaRPr lang="cs-CZ" dirty="0" smtClean="0"/>
          </a:p>
          <a:p>
            <a:r>
              <a:rPr lang="cs-CZ" dirty="0" smtClean="0"/>
              <a:t>Cyklostezka </a:t>
            </a:r>
            <a:r>
              <a:rPr lang="cs-CZ" dirty="0"/>
              <a:t>v ul. Čentická</a:t>
            </a:r>
          </a:p>
          <a:p>
            <a:r>
              <a:rPr lang="cs-CZ" dirty="0"/>
              <a:t>Dopravní generel a realizace – ETAPA 1</a:t>
            </a:r>
          </a:p>
          <a:p>
            <a:r>
              <a:rPr lang="cs-CZ" dirty="0"/>
              <a:t>Zpracování </a:t>
            </a:r>
            <a:r>
              <a:rPr lang="cs-CZ" dirty="0" err="1"/>
              <a:t>cyklogenerelu</a:t>
            </a:r>
            <a:r>
              <a:rPr lang="cs-CZ" dirty="0"/>
              <a:t> a realizace dopravních opatření ETAPA </a:t>
            </a:r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5580112" y="4149080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4400" b="1" dirty="0" smtClean="0"/>
              <a:t>2 340 000</a:t>
            </a:r>
            <a:endParaRPr lang="cs-CZ" sz="4400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385175" cy="881063"/>
          </a:xfrm>
        </p:spPr>
        <p:txBody>
          <a:bodyPr/>
          <a:lstStyle/>
          <a:p>
            <a:r>
              <a:rPr lang="cs-CZ" b="1" dirty="0"/>
              <a:t>VZDĚLÁVÁNÍ A VÝCHOVA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856662" cy="5905500"/>
          </a:xfrm>
        </p:spPr>
        <p:txBody>
          <a:bodyPr/>
          <a:lstStyle/>
          <a:p>
            <a:r>
              <a:rPr lang="cs-CZ" dirty="0"/>
              <a:t>Zpracování  a realizace školské koncepce</a:t>
            </a:r>
          </a:p>
          <a:p>
            <a:r>
              <a:rPr lang="cs-CZ" dirty="0"/>
              <a:t>Zpracování demografické studie</a:t>
            </a:r>
          </a:p>
          <a:p>
            <a:r>
              <a:rPr lang="cs-CZ" dirty="0"/>
              <a:t>Zpracování analýzy pro navýšení kapacity ZŠ</a:t>
            </a:r>
          </a:p>
          <a:p>
            <a:r>
              <a:rPr lang="cs-CZ" dirty="0"/>
              <a:t>Jednání s MHMP ohledně přidělování financí</a:t>
            </a:r>
          </a:p>
          <a:p>
            <a:r>
              <a:rPr lang="cs-CZ" dirty="0"/>
              <a:t>Finance na další vzdělávání pedagogů</a:t>
            </a:r>
          </a:p>
          <a:p>
            <a:r>
              <a:rPr lang="cs-CZ" dirty="0"/>
              <a:t>Snaha o vytvoření poradenského střediska </a:t>
            </a:r>
          </a:p>
          <a:p>
            <a:r>
              <a:rPr lang="cs-CZ" dirty="0"/>
              <a:t>Zpracování kritérií pro hodnocení kvality ZŠ</a:t>
            </a:r>
          </a:p>
          <a:p>
            <a:r>
              <a:rPr lang="cs-CZ" dirty="0"/>
              <a:t>Zpracování koncepce mimoškolního </a:t>
            </a:r>
            <a:r>
              <a:rPr lang="cs-CZ" dirty="0" smtClean="0"/>
              <a:t>vzdělávání</a:t>
            </a:r>
            <a:endParaRPr lang="cs-CZ" dirty="0"/>
          </a:p>
          <a:p>
            <a:r>
              <a:rPr lang="cs-CZ" dirty="0"/>
              <a:t>Grantový </a:t>
            </a:r>
            <a:r>
              <a:rPr lang="cs-CZ" dirty="0" smtClean="0"/>
              <a:t>pracovník</a:t>
            </a:r>
            <a:endParaRPr lang="cs-CZ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372225" y="5876925"/>
            <a:ext cx="13319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5148064" y="5661248"/>
            <a:ext cx="3360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b="1" dirty="0" smtClean="0"/>
              <a:t>230 000 Kč</a:t>
            </a:r>
            <a:endParaRPr lang="cs-CZ" sz="44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92162"/>
          </a:xfrm>
        </p:spPr>
        <p:txBody>
          <a:bodyPr/>
          <a:lstStyle/>
          <a:p>
            <a:r>
              <a:rPr lang="cs-CZ" b="1" dirty="0">
                <a:solidFill>
                  <a:schemeClr val="bg2"/>
                </a:solidFill>
                <a:latin typeface="Tahoma" pitchFamily="34" charset="0"/>
              </a:rPr>
              <a:t>VOLNOČASOVÉ AKTIVITY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785225" cy="5688013"/>
          </a:xfrm>
        </p:spPr>
        <p:txBody>
          <a:bodyPr/>
          <a:lstStyle/>
          <a:p>
            <a:r>
              <a:rPr lang="cs-CZ" sz="2800" dirty="0"/>
              <a:t>Intenzivní využití knihovny a muzea</a:t>
            </a:r>
          </a:p>
          <a:p>
            <a:r>
              <a:rPr lang="cs-CZ" sz="2800" dirty="0"/>
              <a:t>Újezdská akademie volného času</a:t>
            </a:r>
          </a:p>
          <a:p>
            <a:r>
              <a:rPr lang="cs-CZ" sz="2800" dirty="0"/>
              <a:t>Mezigenerační programy a osvětové kampaně</a:t>
            </a:r>
          </a:p>
          <a:p>
            <a:r>
              <a:rPr lang="cs-CZ" sz="2800" dirty="0"/>
              <a:t>Propagace akcí</a:t>
            </a:r>
          </a:p>
          <a:p>
            <a:r>
              <a:rPr lang="cs-CZ" sz="2800" dirty="0" smtClean="0"/>
              <a:t>Výstavba </a:t>
            </a:r>
            <a:r>
              <a:rPr lang="cs-CZ" sz="2800" dirty="0"/>
              <a:t>hřiště Druhanická</a:t>
            </a:r>
          </a:p>
          <a:p>
            <a:r>
              <a:rPr lang="cs-CZ" sz="2800" dirty="0"/>
              <a:t>Snaha o veřejné využití školního hřiště</a:t>
            </a:r>
          </a:p>
          <a:p>
            <a:r>
              <a:rPr lang="cs-CZ" sz="2800" dirty="0"/>
              <a:t>Oslovení podnikatelských subjektů</a:t>
            </a:r>
          </a:p>
          <a:p>
            <a:r>
              <a:rPr lang="cs-CZ" sz="2800" dirty="0"/>
              <a:t>Ocenění osobností </a:t>
            </a:r>
            <a:r>
              <a:rPr lang="cs-CZ" sz="2800" dirty="0" err="1"/>
              <a:t>Újezda</a:t>
            </a:r>
            <a:r>
              <a:rPr lang="cs-CZ" sz="2800" dirty="0"/>
              <a:t> nad Lesy</a:t>
            </a:r>
          </a:p>
          <a:p>
            <a:r>
              <a:rPr lang="cs-CZ" sz="2800" dirty="0"/>
              <a:t>Grantový systém MČ</a:t>
            </a:r>
          </a:p>
          <a:p>
            <a:r>
              <a:rPr lang="cs-CZ" sz="2800" dirty="0"/>
              <a:t>Zřízení informačního střediska</a:t>
            </a:r>
          </a:p>
          <a:p>
            <a:endParaRPr lang="cs-CZ" sz="2800" dirty="0"/>
          </a:p>
          <a:p>
            <a:endParaRPr lang="cs-CZ" sz="2800" dirty="0"/>
          </a:p>
          <a:p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274032" y="5901951"/>
            <a:ext cx="38843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b="1" dirty="0" smtClean="0"/>
              <a:t>1 100 000 Kč</a:t>
            </a:r>
            <a:endParaRPr lang="cs-CZ" sz="4400" b="1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856663" cy="1223962"/>
          </a:xfrm>
        </p:spPr>
        <p:txBody>
          <a:bodyPr/>
          <a:lstStyle/>
          <a:p>
            <a:pPr algn="ctr"/>
            <a:r>
              <a:rPr lang="cs-CZ" b="1" dirty="0">
                <a:latin typeface="Tahoma" pitchFamily="34" charset="0"/>
              </a:rPr>
              <a:t>SOCIÁLNÍ</a:t>
            </a:r>
            <a:r>
              <a:rPr lang="cs-CZ" sz="3200" b="1" dirty="0"/>
              <a:t> </a:t>
            </a:r>
            <a:r>
              <a:rPr lang="cs-CZ" b="1" dirty="0">
                <a:latin typeface="Tahoma" pitchFamily="34" charset="0"/>
              </a:rPr>
              <a:t>POLITIKA ZDRAVOTNICTVÍ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57338"/>
            <a:ext cx="8353053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2800" dirty="0"/>
              <a:t>Zmapování cílových skupin a jejich potřeb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Terénní sociální služby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Adresář sociálních a zdravotnických služeb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Akce pro seniory a neorganizovanou </a:t>
            </a:r>
            <a:r>
              <a:rPr lang="cs-CZ" sz="2800" dirty="0" smtClean="0"/>
              <a:t>mládež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Zpracování </a:t>
            </a:r>
            <a:r>
              <a:rPr lang="cs-CZ" sz="2800" dirty="0"/>
              <a:t>mapy pro bezbariérový </a:t>
            </a:r>
            <a:r>
              <a:rPr lang="cs-CZ" sz="2800" dirty="0" smtClean="0"/>
              <a:t>přístup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Zavést grantové řízení MČ v soc. službách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Kampaň Dny zdraví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Programy a přednášky k prevenci </a:t>
            </a:r>
            <a:r>
              <a:rPr lang="cs-CZ" sz="2800" dirty="0" smtClean="0"/>
              <a:t>zdraví</a:t>
            </a:r>
            <a:endParaRPr lang="cs-CZ" sz="2800" dirty="0"/>
          </a:p>
          <a:p>
            <a:pPr>
              <a:lnSpc>
                <a:spcPct val="90000"/>
              </a:lnSpc>
            </a:pPr>
            <a:r>
              <a:rPr lang="cs-CZ" sz="2800" dirty="0" smtClean="0"/>
              <a:t>Anketa </a:t>
            </a:r>
            <a:r>
              <a:rPr lang="cs-CZ" sz="2800" dirty="0"/>
              <a:t>kvality zdravotnických služeb v MČ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5868144" y="6021288"/>
            <a:ext cx="277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160 000 Kč</a:t>
            </a:r>
            <a:endParaRPr lang="cs-CZ" sz="36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427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847725"/>
          </a:xfrm>
        </p:spPr>
        <p:txBody>
          <a:bodyPr/>
          <a:lstStyle/>
          <a:p>
            <a:r>
              <a:rPr lang="cs-CZ"/>
              <a:t>ŽIVOTNÍ PROSTŘEDÍ</a:t>
            </a:r>
          </a:p>
        </p:txBody>
      </p:sp>
      <p:sp>
        <p:nvSpPr>
          <p:cNvPr id="1085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052513"/>
            <a:ext cx="8785225" cy="5616575"/>
          </a:xfrm>
        </p:spPr>
        <p:txBody>
          <a:bodyPr/>
          <a:lstStyle/>
          <a:p>
            <a:r>
              <a:rPr lang="cs-CZ" sz="2800" dirty="0"/>
              <a:t>Lipové stromořadí ke hřbitovu ETAPA </a:t>
            </a:r>
            <a:r>
              <a:rPr lang="cs-CZ" sz="2800" dirty="0" smtClean="0"/>
              <a:t>3</a:t>
            </a:r>
          </a:p>
          <a:p>
            <a:r>
              <a:rPr lang="cs-CZ" sz="2800" dirty="0" smtClean="0"/>
              <a:t>Udržovací </a:t>
            </a:r>
            <a:r>
              <a:rPr lang="cs-CZ" sz="2800" dirty="0"/>
              <a:t>řez starých stromů</a:t>
            </a:r>
          </a:p>
          <a:p>
            <a:r>
              <a:rPr lang="cs-CZ" sz="2800" dirty="0"/>
              <a:t>Aktualizace stavu rybníků</a:t>
            </a:r>
          </a:p>
          <a:p>
            <a:r>
              <a:rPr lang="cs-CZ" sz="2800" dirty="0"/>
              <a:t>Vytvoření </a:t>
            </a:r>
            <a:r>
              <a:rPr lang="cs-CZ" sz="2800" dirty="0" smtClean="0"/>
              <a:t>lesního </a:t>
            </a:r>
            <a:r>
              <a:rPr lang="cs-CZ" sz="2800" dirty="0"/>
              <a:t>kroužku</a:t>
            </a:r>
          </a:p>
          <a:p>
            <a:r>
              <a:rPr lang="cs-CZ" sz="2800" dirty="0"/>
              <a:t>Pravidelné informování občanů o činnosti v lese</a:t>
            </a:r>
          </a:p>
          <a:p>
            <a:r>
              <a:rPr lang="cs-CZ" sz="2800" dirty="0"/>
              <a:t>Cesta Koloděje – </a:t>
            </a:r>
            <a:r>
              <a:rPr lang="cs-CZ" sz="2800" dirty="0" smtClean="0"/>
              <a:t>Oplanská</a:t>
            </a:r>
            <a:endParaRPr lang="cs-CZ" sz="2800" dirty="0"/>
          </a:p>
          <a:p>
            <a:r>
              <a:rPr lang="cs-CZ" sz="2800" dirty="0"/>
              <a:t>Vytvoření mapy cest pro pěší</a:t>
            </a:r>
          </a:p>
          <a:p>
            <a:r>
              <a:rPr lang="cs-CZ" sz="2800" dirty="0" smtClean="0"/>
              <a:t>Dobudování </a:t>
            </a:r>
            <a:r>
              <a:rPr lang="cs-CZ" sz="2800" dirty="0"/>
              <a:t>kanalizace, HMP aktualizace </a:t>
            </a:r>
            <a:r>
              <a:rPr lang="cs-CZ" sz="2800" dirty="0" smtClean="0"/>
              <a:t>mapy</a:t>
            </a:r>
          </a:p>
          <a:p>
            <a:r>
              <a:rPr lang="cs-CZ" sz="2800" dirty="0"/>
              <a:t>Zelený prstenec u sídliště </a:t>
            </a:r>
            <a:r>
              <a:rPr lang="cs-CZ" sz="2800" dirty="0" err="1" smtClean="0"/>
              <a:t>Rohožník</a:t>
            </a:r>
            <a:endParaRPr lang="cs-CZ" sz="2800" dirty="0" smtClean="0"/>
          </a:p>
          <a:p>
            <a:r>
              <a:rPr lang="cs-CZ" sz="2800" dirty="0"/>
              <a:t>Cesta Oplanská - Ježovická</a:t>
            </a:r>
          </a:p>
          <a:p>
            <a:endParaRPr lang="cs-CZ" sz="2800" dirty="0"/>
          </a:p>
          <a:p>
            <a:endParaRPr lang="cs-CZ" sz="2800" dirty="0"/>
          </a:p>
          <a:p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4067944" y="5949280"/>
            <a:ext cx="5076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4400" b="1" dirty="0" smtClean="0"/>
              <a:t>60 000 Kč</a:t>
            </a:r>
            <a:endParaRPr lang="cs-C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74700"/>
          </a:xfrm>
        </p:spPr>
        <p:txBody>
          <a:bodyPr/>
          <a:lstStyle/>
          <a:p>
            <a:r>
              <a:rPr lang="cs-CZ" b="1">
                <a:solidFill>
                  <a:schemeClr val="tx1"/>
                </a:solidFill>
              </a:rPr>
              <a:t>VEŘEJNÁ SPRÁVA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724900" cy="5688013"/>
          </a:xfrm>
        </p:spPr>
        <p:txBody>
          <a:bodyPr/>
          <a:lstStyle/>
          <a:p>
            <a:r>
              <a:rPr lang="cs-CZ" dirty="0"/>
              <a:t>Oslovit podnikatele, umístit směrovky</a:t>
            </a:r>
          </a:p>
          <a:p>
            <a:r>
              <a:rPr lang="cs-CZ" dirty="0"/>
              <a:t>Interní předpis pro provádění kontrol</a:t>
            </a:r>
          </a:p>
          <a:p>
            <a:r>
              <a:rPr lang="cs-CZ" dirty="0"/>
              <a:t>Sledování indikátorů kvality služeb ÚMČ</a:t>
            </a:r>
          </a:p>
          <a:p>
            <a:r>
              <a:rPr lang="cs-CZ" dirty="0"/>
              <a:t>Provázání rozpočtu na rozvojové dokumenty</a:t>
            </a:r>
          </a:p>
          <a:p>
            <a:r>
              <a:rPr lang="cs-CZ" dirty="0"/>
              <a:t>Vzdělávací systém pro zaměstnance a zastupitele</a:t>
            </a:r>
          </a:p>
          <a:p>
            <a:r>
              <a:rPr lang="cs-CZ" dirty="0"/>
              <a:t>Monitoring indikátorů </a:t>
            </a:r>
            <a:r>
              <a:rPr lang="cs-CZ" dirty="0" smtClean="0"/>
              <a:t>strategických cílů</a:t>
            </a:r>
            <a:endParaRPr lang="cs-CZ" dirty="0"/>
          </a:p>
          <a:p>
            <a:r>
              <a:rPr lang="cs-CZ" dirty="0"/>
              <a:t>Zapojení veřejnosti do procesu strategického řízení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856662" cy="6264275"/>
          </a:xfrm>
        </p:spPr>
        <p:txBody>
          <a:bodyPr/>
          <a:lstStyle/>
          <a:p>
            <a:r>
              <a:rPr lang="cs-CZ" dirty="0"/>
              <a:t>Osvětové kampaně se zaměřením na bezpečnost</a:t>
            </a:r>
          </a:p>
          <a:p>
            <a:r>
              <a:rPr lang="cs-CZ" dirty="0"/>
              <a:t>Navázání spolupráce s městy a MČ </a:t>
            </a:r>
            <a:r>
              <a:rPr lang="cs-CZ" dirty="0" smtClean="0"/>
              <a:t>realizujícími </a:t>
            </a:r>
            <a:r>
              <a:rPr lang="cs-CZ" dirty="0"/>
              <a:t>MA21</a:t>
            </a:r>
          </a:p>
          <a:p>
            <a:r>
              <a:rPr lang="cs-CZ" dirty="0"/>
              <a:t>Sledování standardizovaných indikátorů </a:t>
            </a:r>
            <a:r>
              <a:rPr lang="cs-CZ" dirty="0" smtClean="0"/>
              <a:t>udržitelného rozvoje</a:t>
            </a:r>
            <a:endParaRPr lang="cs-CZ" dirty="0"/>
          </a:p>
          <a:p>
            <a:r>
              <a:rPr lang="cs-CZ" dirty="0"/>
              <a:t>Kvalitně plnit kritéria MA21</a:t>
            </a:r>
          </a:p>
          <a:p>
            <a:r>
              <a:rPr lang="cs-CZ" dirty="0"/>
              <a:t>Zpracování brožury strategického plánu</a:t>
            </a:r>
          </a:p>
          <a:p>
            <a:r>
              <a:rPr lang="cs-CZ" dirty="0"/>
              <a:t>Zpracování webové stránky projektu Zdravé MČ a MA21</a:t>
            </a:r>
          </a:p>
          <a:p>
            <a:r>
              <a:rPr lang="cs-CZ" dirty="0"/>
              <a:t>Vyhotovení loga Zdravé MČ a MA21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5652120" y="6096225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/>
              <a:t>292 000 Kč</a:t>
            </a:r>
            <a:endParaRPr lang="cs-CZ" sz="4400" b="1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7338"/>
            <a:ext cx="8229600" cy="2232025"/>
          </a:xfrm>
        </p:spPr>
        <p:txBody>
          <a:bodyPr/>
          <a:lstStyle/>
          <a:p>
            <a:r>
              <a:rPr lang="cs-CZ" sz="4800"/>
              <a:t>Děkujeme za spolupráci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24400"/>
            <a:ext cx="8229600" cy="14065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cs-CZ" dirty="0"/>
              <a:t>STRATEGICKÝ TÝM ÚMČ PRAHA </a:t>
            </a:r>
            <a:r>
              <a:rPr lang="cs-CZ" dirty="0" smtClean="0"/>
              <a:t>21</a:t>
            </a:r>
          </a:p>
          <a:p>
            <a:pPr algn="ctr">
              <a:buFont typeface="Wingdings" pitchFamily="2" charset="2"/>
              <a:buNone/>
            </a:pPr>
            <a:r>
              <a:rPr lang="cs-CZ" dirty="0" smtClean="0"/>
              <a:t>www.praha21.cz </a:t>
            </a:r>
            <a:endParaRPr lang="cs-CZ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52400"/>
            <a:ext cx="7488237" cy="973138"/>
          </a:xfrm>
        </p:spPr>
        <p:txBody>
          <a:bodyPr/>
          <a:lstStyle/>
          <a:p>
            <a:r>
              <a:rPr lang="cs-CZ" b="1" dirty="0">
                <a:solidFill>
                  <a:schemeClr val="folHlink"/>
                </a:solidFill>
                <a:latin typeface="Tahoma" pitchFamily="34" charset="0"/>
              </a:rPr>
              <a:t>STRATEGICKÝ PLÁN MČ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202612" cy="4289425"/>
          </a:xfrm>
        </p:spPr>
        <p:txBody>
          <a:bodyPr/>
          <a:lstStyle/>
          <a:p>
            <a:endParaRPr lang="cs-CZ" dirty="0"/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Schválen 18. června 2012 zastupitelstvem MČ Praha 21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Zpracován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komunitní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metodou</a:t>
            </a:r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dobu 10 let</a:t>
            </a:r>
          </a:p>
          <a:p>
            <a:pPr>
              <a:buFontTx/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48680"/>
            <a:ext cx="8058150" cy="4937720"/>
          </a:xfrm>
        </p:spPr>
        <p:txBody>
          <a:bodyPr/>
          <a:lstStyle/>
          <a:p>
            <a:pPr marL="0" indent="0" algn="ctr">
              <a:buNone/>
            </a:pPr>
            <a:r>
              <a:rPr lang="cs-CZ" sz="6000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cs-CZ" sz="6000" dirty="0">
                <a:latin typeface="Times New Roman" pitchFamily="18" charset="0"/>
                <a:cs typeface="Times New Roman" pitchFamily="18" charset="0"/>
              </a:rPr>
              <a:t>oblastí</a:t>
            </a:r>
          </a:p>
          <a:p>
            <a:pPr marL="0" indent="0" algn="ctr">
              <a:buNone/>
            </a:pPr>
            <a:r>
              <a:rPr lang="cs-CZ" sz="6000" dirty="0" smtClean="0">
                <a:latin typeface="Times New Roman" pitchFamily="18" charset="0"/>
                <a:cs typeface="Times New Roman" pitchFamily="18" charset="0"/>
              </a:rPr>
              <a:t>24 podoblastí</a:t>
            </a:r>
          </a:p>
          <a:p>
            <a:pPr marL="0" indent="0" algn="ctr">
              <a:buNone/>
            </a:pPr>
            <a:r>
              <a:rPr lang="cs-CZ" sz="6000" dirty="0" smtClean="0">
                <a:latin typeface="Times New Roman" pitchFamily="18" charset="0"/>
                <a:cs typeface="Times New Roman" pitchFamily="18" charset="0"/>
              </a:rPr>
              <a:t>53 cílů</a:t>
            </a:r>
            <a:endParaRPr lang="cs-CZ" sz="6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cs-CZ" sz="6000" dirty="0" smtClean="0">
                <a:latin typeface="Times New Roman" pitchFamily="18" charset="0"/>
                <a:cs typeface="Times New Roman" pitchFamily="18" charset="0"/>
              </a:rPr>
              <a:t>199 opatření</a:t>
            </a:r>
            <a:endParaRPr lang="cs-CZ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52400"/>
            <a:ext cx="7377112" cy="900113"/>
          </a:xfrm>
        </p:spPr>
        <p:txBody>
          <a:bodyPr/>
          <a:lstStyle/>
          <a:p>
            <a:r>
              <a:rPr lang="cs-CZ" b="1" dirty="0">
                <a:solidFill>
                  <a:schemeClr val="folHlink"/>
                </a:solidFill>
                <a:latin typeface="Tahoma" pitchFamily="34" charset="0"/>
              </a:rPr>
              <a:t>AKČNÍ</a:t>
            </a:r>
            <a:r>
              <a:rPr lang="cs-CZ" b="1" dirty="0">
                <a:latin typeface="Tahoma" pitchFamily="34" charset="0"/>
              </a:rPr>
              <a:t> </a:t>
            </a:r>
            <a:r>
              <a:rPr lang="cs-CZ" b="1" dirty="0">
                <a:solidFill>
                  <a:schemeClr val="folHlink"/>
                </a:solidFill>
                <a:latin typeface="Tahoma" pitchFamily="34" charset="0"/>
              </a:rPr>
              <a:t>PLÁN MČ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131175" cy="4360862"/>
          </a:xfrm>
        </p:spPr>
        <p:txBody>
          <a:bodyPr/>
          <a:lstStyle/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Na volební období</a:t>
            </a:r>
          </a:p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Provázán s rozpočtem MČ</a:t>
            </a:r>
          </a:p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Sestavuje strategický tým ÚMČ</a:t>
            </a:r>
          </a:p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Diskuze v komisích  a s občany</a:t>
            </a:r>
          </a:p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Schvaluje ZMČ Praha 21</a:t>
            </a:r>
          </a:p>
          <a:p>
            <a:r>
              <a:rPr lang="cs-CZ" sz="3600" dirty="0">
                <a:latin typeface="Times New Roman" pitchFamily="18" charset="0"/>
                <a:cs typeface="Times New Roman" pitchFamily="18" charset="0"/>
              </a:rPr>
              <a:t>Průběžné zprávy předkládány RMČ Praha 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17562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>
                <a:solidFill>
                  <a:srgbClr val="666633"/>
                </a:solidFill>
                <a:latin typeface="Tahoma" pitchFamily="34" charset="0"/>
              </a:rPr>
              <a:t>STRATEGICKÝ TÝM ÚMČ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785225" cy="5472112"/>
          </a:xfrm>
        </p:spPr>
        <p:txBody>
          <a:bodyPr>
            <a:normAutofit fontScale="92500" lnSpcReduction="10000"/>
          </a:bodyPr>
          <a:lstStyle/>
          <a:p>
            <a:r>
              <a:rPr lang="cs-CZ" sz="3600" b="1" dirty="0">
                <a:solidFill>
                  <a:srgbClr val="660066"/>
                </a:solidFill>
              </a:rPr>
              <a:t>Majetek a investice</a:t>
            </a:r>
            <a:r>
              <a:rPr lang="cs-CZ" sz="3600" dirty="0"/>
              <a:t>, Bc. Oldřich Poláček, Pavel Zeman</a:t>
            </a:r>
          </a:p>
          <a:p>
            <a:r>
              <a:rPr lang="cs-CZ" sz="3600" b="1" dirty="0" smtClean="0">
                <a:solidFill>
                  <a:srgbClr val="660066"/>
                </a:solidFill>
              </a:rPr>
              <a:t>Životní prostředí </a:t>
            </a:r>
            <a:r>
              <a:rPr lang="cs-CZ" sz="3600" b="1" smtClean="0">
                <a:solidFill>
                  <a:srgbClr val="660066"/>
                </a:solidFill>
              </a:rPr>
              <a:t>a Doprava</a:t>
            </a:r>
            <a:r>
              <a:rPr lang="cs-CZ" sz="3600" dirty="0" smtClean="0"/>
              <a:t>, </a:t>
            </a:r>
            <a:r>
              <a:rPr lang="cs-CZ" sz="3600" dirty="0"/>
              <a:t>Ing. Roman Březina</a:t>
            </a:r>
          </a:p>
          <a:p>
            <a:r>
              <a:rPr lang="cs-CZ" sz="3600" b="1" dirty="0">
                <a:solidFill>
                  <a:srgbClr val="660066"/>
                </a:solidFill>
              </a:rPr>
              <a:t>Vzdělávání a výchova, Volnočasové aktivity</a:t>
            </a:r>
            <a:r>
              <a:rPr lang="cs-CZ" sz="3600" dirty="0"/>
              <a:t>, Iva Hájková</a:t>
            </a:r>
          </a:p>
          <a:p>
            <a:r>
              <a:rPr lang="cs-CZ" sz="3600" b="1" dirty="0">
                <a:solidFill>
                  <a:srgbClr val="660066"/>
                </a:solidFill>
              </a:rPr>
              <a:t>Zdravotnictví a sociální politika</a:t>
            </a:r>
            <a:r>
              <a:rPr lang="cs-CZ" sz="3600" dirty="0"/>
              <a:t>, Bc. Radka Lipanovičová</a:t>
            </a:r>
          </a:p>
          <a:p>
            <a:r>
              <a:rPr lang="cs-CZ" sz="3600" b="1" dirty="0">
                <a:solidFill>
                  <a:srgbClr val="660066"/>
                </a:solidFill>
              </a:rPr>
              <a:t>Veřejná správa</a:t>
            </a:r>
            <a:r>
              <a:rPr lang="cs-CZ" sz="3600" dirty="0"/>
              <a:t>, Vladimír </a:t>
            </a:r>
            <a:r>
              <a:rPr lang="cs-CZ" sz="3600" dirty="0" err="1" smtClean="0"/>
              <a:t>Saitz</a:t>
            </a:r>
            <a:endParaRPr lang="cs-CZ" sz="3600" dirty="0" smtClean="0"/>
          </a:p>
          <a:p>
            <a:r>
              <a:rPr lang="cs-CZ" sz="3600" b="1" dirty="0" smtClean="0">
                <a:solidFill>
                  <a:srgbClr val="660066"/>
                </a:solidFill>
              </a:rPr>
              <a:t>Financování,</a:t>
            </a:r>
            <a:r>
              <a:rPr lang="cs-CZ" sz="3600" dirty="0" smtClean="0"/>
              <a:t> Ing. Vlasta Berková</a:t>
            </a:r>
            <a:endParaRPr lang="cs-CZ" sz="36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473"/>
            <a:ext cx="8229600" cy="977255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PRAVIDLA DISKUZE</a:t>
            </a:r>
            <a:endParaRPr lang="cs-CZ" sz="4400" b="1" dirty="0">
              <a:solidFill>
                <a:schemeClr val="accent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544616"/>
          </a:xfrm>
        </p:spPr>
        <p:txBody>
          <a:bodyPr>
            <a:normAutofit lnSpcReduction="10000"/>
          </a:bodyPr>
          <a:lstStyle/>
          <a:p>
            <a:r>
              <a:rPr lang="cs-CZ" sz="4000" dirty="0" smtClean="0"/>
              <a:t>Diskuzi řídí moderátor</a:t>
            </a:r>
          </a:p>
          <a:p>
            <a:r>
              <a:rPr lang="cs-CZ" sz="4000" dirty="0" smtClean="0"/>
              <a:t>Vzájemně si nasloucháme</a:t>
            </a:r>
          </a:p>
          <a:p>
            <a:r>
              <a:rPr lang="cs-CZ" sz="4000" dirty="0" smtClean="0"/>
              <a:t>Podáváme krátké, srozumitelné dotazy</a:t>
            </a:r>
          </a:p>
          <a:p>
            <a:r>
              <a:rPr lang="cs-CZ" sz="4000" dirty="0" smtClean="0"/>
              <a:t>K dotazu se hlásíme zvednutím ruky</a:t>
            </a:r>
          </a:p>
          <a:p>
            <a:r>
              <a:rPr lang="cs-CZ" sz="4000" dirty="0" smtClean="0"/>
              <a:t>Dotazujeme se do mikrofonu</a:t>
            </a:r>
          </a:p>
          <a:p>
            <a:r>
              <a:rPr lang="cs-CZ" sz="4000" dirty="0" smtClean="0"/>
              <a:t>Dodržujeme časové rozpětí </a:t>
            </a:r>
            <a:r>
              <a:rPr lang="cs-CZ" sz="5400" dirty="0" smtClean="0"/>
              <a:t>10</a:t>
            </a:r>
            <a:r>
              <a:rPr lang="cs-CZ" sz="4000" dirty="0" smtClean="0"/>
              <a:t> minut pro diskuzi k jednotlivým oblastem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17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385175" cy="1023938"/>
          </a:xfrm>
        </p:spPr>
        <p:txBody>
          <a:bodyPr/>
          <a:lstStyle/>
          <a:p>
            <a:r>
              <a:rPr lang="cs-CZ" b="1" dirty="0"/>
              <a:t>ROZVOJ ÚZEMÍ - MAJETEK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964612" cy="5832475"/>
          </a:xfrm>
        </p:spPr>
        <p:txBody>
          <a:bodyPr/>
          <a:lstStyle/>
          <a:p>
            <a:r>
              <a:rPr lang="cs-CZ" sz="3600" dirty="0" smtClean="0"/>
              <a:t>Rekonstrukce </a:t>
            </a:r>
            <a:r>
              <a:rPr lang="cs-CZ" sz="3600" dirty="0"/>
              <a:t>budovy v ul. Lišická pro MŠ se zateplením </a:t>
            </a:r>
            <a:r>
              <a:rPr lang="cs-CZ" sz="3600" dirty="0" smtClean="0"/>
              <a:t>budovy</a:t>
            </a:r>
            <a:endParaRPr lang="cs-CZ" sz="3600" dirty="0"/>
          </a:p>
          <a:p>
            <a:r>
              <a:rPr lang="cs-CZ" sz="3600" dirty="0"/>
              <a:t>Rekonstrukce prostoru MŠ Sluníčko na </a:t>
            </a:r>
            <a:r>
              <a:rPr lang="cs-CZ" sz="3600" dirty="0" smtClean="0"/>
              <a:t>jednu </a:t>
            </a:r>
            <a:r>
              <a:rPr lang="cs-CZ" sz="3600" dirty="0"/>
              <a:t>třídu </a:t>
            </a:r>
            <a:endParaRPr lang="cs-CZ" sz="3600" dirty="0" smtClean="0"/>
          </a:p>
          <a:p>
            <a:r>
              <a:rPr lang="cs-CZ" sz="3600" dirty="0" smtClean="0"/>
              <a:t>Dokončení </a:t>
            </a:r>
            <a:r>
              <a:rPr lang="cs-CZ" sz="3600" dirty="0"/>
              <a:t>přístavby úřadu</a:t>
            </a:r>
          </a:p>
          <a:p>
            <a:r>
              <a:rPr lang="cs-CZ" sz="3600" dirty="0"/>
              <a:t>Mostek Oplanská </a:t>
            </a:r>
            <a:endParaRPr lang="cs-CZ" sz="3600" dirty="0" smtClean="0"/>
          </a:p>
          <a:p>
            <a:r>
              <a:rPr lang="cs-CZ" sz="3600" dirty="0" smtClean="0"/>
              <a:t>Rekonstrukce </a:t>
            </a:r>
            <a:r>
              <a:rPr lang="cs-CZ" sz="3600" dirty="0"/>
              <a:t>skautské klubovny</a:t>
            </a:r>
          </a:p>
          <a:p>
            <a:r>
              <a:rPr lang="cs-CZ" sz="3600" dirty="0"/>
              <a:t>Zřízení tržního </a:t>
            </a:r>
            <a:r>
              <a:rPr lang="cs-CZ" sz="3600" dirty="0" smtClean="0"/>
              <a:t>místa</a:t>
            </a:r>
            <a:endParaRPr lang="cs-CZ" sz="4400" b="1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5283233" y="5877272"/>
            <a:ext cx="38843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b="1" smtClean="0"/>
              <a:t>4 </a:t>
            </a:r>
            <a:r>
              <a:rPr lang="cs-CZ" sz="4400" b="1" smtClean="0"/>
              <a:t>500 </a:t>
            </a:r>
            <a:r>
              <a:rPr lang="cs-CZ" sz="4400" b="1" dirty="0" smtClean="0"/>
              <a:t>000 Kč</a:t>
            </a:r>
            <a:endParaRPr lang="cs-CZ" sz="4400" b="1" dirty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85813"/>
            <a:ext cx="8229600" cy="863600"/>
          </a:xfrm>
        </p:spPr>
        <p:txBody>
          <a:bodyPr/>
          <a:lstStyle/>
          <a:p>
            <a:r>
              <a:rPr lang="cs-CZ" b="1" dirty="0"/>
              <a:t>INFRASTRUKTURA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713788" cy="5616128"/>
          </a:xfrm>
        </p:spPr>
        <p:txBody>
          <a:bodyPr/>
          <a:lstStyle/>
          <a:p>
            <a:r>
              <a:rPr lang="cs-CZ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Koncepční dokument o dlouhodobém směřování územního a </a:t>
            </a:r>
            <a:r>
              <a:rPr lang="cs-CZ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urbánního </a:t>
            </a:r>
            <a:r>
              <a:rPr lang="cs-CZ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rozvoje městské </a:t>
            </a:r>
            <a:r>
              <a:rPr lang="cs-CZ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části</a:t>
            </a:r>
          </a:p>
          <a:p>
            <a:r>
              <a:rPr lang="cs-CZ" sz="3000" dirty="0" smtClean="0"/>
              <a:t>Zpracovat </a:t>
            </a:r>
            <a:r>
              <a:rPr lang="cs-CZ" sz="3000" dirty="0"/>
              <a:t>metodický materiál pro parametry nové výstavby a rekonstrukce objektů</a:t>
            </a:r>
          </a:p>
          <a:p>
            <a:r>
              <a:rPr lang="cs-CZ" sz="3000" dirty="0"/>
              <a:t>Pasportizace majetku a způsobu jeho správy</a:t>
            </a:r>
          </a:p>
          <a:p>
            <a:r>
              <a:rPr lang="cs-CZ" sz="3000" dirty="0"/>
              <a:t>Pasportizace problémových míst </a:t>
            </a:r>
            <a:endParaRPr lang="cs-CZ" sz="3000" dirty="0" smtClean="0"/>
          </a:p>
          <a:p>
            <a:r>
              <a:rPr lang="cs-CZ" sz="3000" dirty="0" smtClean="0"/>
              <a:t>Pasportizace </a:t>
            </a:r>
            <a:r>
              <a:rPr lang="cs-CZ" sz="3000" dirty="0"/>
              <a:t>veřejného prostoru, revitalizace</a:t>
            </a:r>
          </a:p>
          <a:p>
            <a:r>
              <a:rPr lang="cs-CZ" sz="3000" dirty="0"/>
              <a:t>Dlouhodobý plán regenerace občanské vybavenosti a veřejných prostranství</a:t>
            </a:r>
          </a:p>
          <a:p>
            <a:r>
              <a:rPr lang="cs-CZ" sz="3000" dirty="0"/>
              <a:t>Plán oprav a rekonstrukce dopravní </a:t>
            </a:r>
            <a:r>
              <a:rPr lang="cs-CZ" sz="3000" dirty="0" smtClean="0"/>
              <a:t>infrastruktury</a:t>
            </a:r>
            <a:endParaRPr lang="cs-CZ" sz="3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975648" y="5949280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70 000 Kč</a:t>
            </a:r>
            <a:endParaRPr lang="cs-CZ" sz="4400" b="1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15888"/>
            <a:ext cx="8229600" cy="847725"/>
          </a:xfrm>
        </p:spPr>
        <p:txBody>
          <a:bodyPr/>
          <a:lstStyle/>
          <a:p>
            <a:r>
              <a:rPr lang="cs-CZ" b="1"/>
              <a:t>DOPRAVA</a:t>
            </a:r>
          </a:p>
        </p:txBody>
      </p:sp>
      <p:sp>
        <p:nvSpPr>
          <p:cNvPr id="1095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908050"/>
            <a:ext cx="8785225" cy="5761038"/>
          </a:xfrm>
        </p:spPr>
        <p:txBody>
          <a:bodyPr/>
          <a:lstStyle/>
          <a:p>
            <a:r>
              <a:rPr lang="cs-CZ" dirty="0"/>
              <a:t>Rekonstrukce chodníků ul. Zaříčanská, Starokolínská </a:t>
            </a:r>
            <a:endParaRPr lang="cs-CZ" dirty="0" smtClean="0"/>
          </a:p>
          <a:p>
            <a:r>
              <a:rPr lang="cs-CZ" dirty="0" smtClean="0"/>
              <a:t>Havarijní </a:t>
            </a:r>
            <a:r>
              <a:rPr lang="cs-CZ" dirty="0"/>
              <a:t>stav mostku ul. Starokolínská </a:t>
            </a:r>
            <a:r>
              <a:rPr lang="cs-CZ" sz="1800" dirty="0"/>
              <a:t>(u rybníka)</a:t>
            </a:r>
          </a:p>
          <a:p>
            <a:r>
              <a:rPr lang="cs-CZ" dirty="0"/>
              <a:t>Přechody pro chodce </a:t>
            </a:r>
            <a:endParaRPr lang="cs-CZ" dirty="0" smtClean="0"/>
          </a:p>
          <a:p>
            <a:r>
              <a:rPr lang="cs-CZ" dirty="0" smtClean="0"/>
              <a:t>Světelná </a:t>
            </a:r>
            <a:r>
              <a:rPr lang="cs-CZ" dirty="0"/>
              <a:t>křižovatka Zaříčanská     </a:t>
            </a:r>
            <a:endParaRPr lang="cs-CZ" sz="1800" dirty="0"/>
          </a:p>
          <a:p>
            <a:r>
              <a:rPr lang="cs-CZ" dirty="0"/>
              <a:t>Umístění radaru  a zpomalovacího semaforu ul. Novosibřinská</a:t>
            </a:r>
          </a:p>
          <a:p>
            <a:r>
              <a:rPr lang="cs-CZ" dirty="0"/>
              <a:t>Zpracování dokumentace k přestavbě křižovatky Starokolínská x Staroklánovická x Staroújezdská x Novosibřinská</a:t>
            </a:r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áhy">
  <a:themeElements>
    <a:clrScheme name="Váhy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Váh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áhy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áhy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stelové tužky">
  <a:themeElements>
    <a:clrScheme name="Pastelové tužky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Pastelové tužk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stelové tužky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stelové tužky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stelové tužky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stelové tužky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stelové tužky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stelové tužky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stelové tužky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stelové tužky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ávod">
  <a:themeElements>
    <a:clrScheme name="Závod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Závod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ávod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ávod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pona">
  <a:themeElements>
    <a:clrScheme name="Opona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Opon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pona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ona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ona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Zatmění">
  <a:themeElements>
    <a:clrScheme name="Zatmění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Zatmění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atmění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arabola">
  <a:themeElements>
    <a:clrScheme name="Parabola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Parabola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rabola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bola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bola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Vrstvy skla">
  <a:themeElements>
    <a:clrScheme name="Vrstvy skla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Vrstvy skl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rstvy skla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skla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Kompas">
  <a:themeElements>
    <a:clrScheme name="Kompa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Komp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ompa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mpa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Štěrbina">
  <a:themeElements>
    <a:clrScheme name="Štěrbina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Štěrbin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Štěrbina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Štěrbina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Štěrbina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637</Words>
  <Application>Microsoft Office PowerPoint</Application>
  <PresentationFormat>Předvádění na obrazovce (4:3)</PresentationFormat>
  <Paragraphs>138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10</vt:i4>
      </vt:variant>
      <vt:variant>
        <vt:lpstr>Nadpisy snímků</vt:lpstr>
      </vt:variant>
      <vt:variant>
        <vt:i4>17</vt:i4>
      </vt:variant>
    </vt:vector>
  </HeadingPairs>
  <TitlesOfParts>
    <vt:vector size="27" baseType="lpstr">
      <vt:lpstr>Váhy</vt:lpstr>
      <vt:lpstr>Pastelové tužky</vt:lpstr>
      <vt:lpstr>Závod</vt:lpstr>
      <vt:lpstr>Opona</vt:lpstr>
      <vt:lpstr>Zatmění</vt:lpstr>
      <vt:lpstr>Parabola</vt:lpstr>
      <vt:lpstr>Vrstvy skla</vt:lpstr>
      <vt:lpstr>Kompas</vt:lpstr>
      <vt:lpstr>Štěrbina</vt:lpstr>
      <vt:lpstr>Tok</vt:lpstr>
      <vt:lpstr>AKČNÍ PLÁN  ROK 2013 - 2014</vt:lpstr>
      <vt:lpstr>STRATEGICKÝ PLÁN MČ</vt:lpstr>
      <vt:lpstr>Prezentace aplikace PowerPoint</vt:lpstr>
      <vt:lpstr>AKČNÍ PLÁN MČ</vt:lpstr>
      <vt:lpstr>STRATEGICKÝ TÝM ÚMČ</vt:lpstr>
      <vt:lpstr>PRAVIDLA DISKUZE</vt:lpstr>
      <vt:lpstr>ROZVOJ ÚZEMÍ - MAJETEK</vt:lpstr>
      <vt:lpstr>INFRASTRUKTURA</vt:lpstr>
      <vt:lpstr>DOPRAVA</vt:lpstr>
      <vt:lpstr>Prezentace aplikace PowerPoint</vt:lpstr>
      <vt:lpstr>VZDĚLÁVÁNÍ A VÝCHOVA</vt:lpstr>
      <vt:lpstr>VOLNOČASOVÉ AKTIVITY</vt:lpstr>
      <vt:lpstr>SOCIÁLNÍ POLITIKA ZDRAVOTNICTVÍ</vt:lpstr>
      <vt:lpstr>ŽIVOTNÍ PROSTŘEDÍ</vt:lpstr>
      <vt:lpstr>VEŘEJNÁ SPRÁVA</vt:lpstr>
      <vt:lpstr>Prezentace aplikace PowerPoint</vt:lpstr>
      <vt:lpstr>Děkujeme za spolupráci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Stanice9</dc:creator>
  <cp:lastModifiedBy>Hájková Iva (ÚMČ Praha 21)</cp:lastModifiedBy>
  <cp:revision>74</cp:revision>
  <cp:lastPrinted>2012-11-15T12:51:38Z</cp:lastPrinted>
  <dcterms:created xsi:type="dcterms:W3CDTF">2012-11-10T14:50:11Z</dcterms:created>
  <dcterms:modified xsi:type="dcterms:W3CDTF">2012-11-19T10:51:56Z</dcterms:modified>
</cp:coreProperties>
</file>